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customXml/itemProps3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19" r:id="rId3"/>
    <p:sldId id="256" r:id="rId4"/>
    <p:sldId id="298" r:id="rId5"/>
    <p:sldId id="296" r:id="rId6"/>
    <p:sldId id="262" r:id="rId7"/>
    <p:sldId id="265" r:id="rId8"/>
    <p:sldId id="284" r:id="rId9"/>
    <p:sldId id="285" r:id="rId10"/>
    <p:sldId id="286" r:id="rId12"/>
    <p:sldId id="288" r:id="rId13"/>
    <p:sldId id="287" r:id="rId14"/>
    <p:sldId id="261" r:id="rId15"/>
    <p:sldId id="291" r:id="rId16"/>
    <p:sldId id="289" r:id="rId17"/>
    <p:sldId id="300" r:id="rId18"/>
    <p:sldId id="299" r:id="rId19"/>
    <p:sldId id="278" r:id="rId20"/>
    <p:sldId id="279" r:id="rId21"/>
    <p:sldId id="280" r:id="rId22"/>
    <p:sldId id="281" r:id="rId23"/>
    <p:sldId id="282" r:id="rId24"/>
    <p:sldId id="283" r:id="rId25"/>
    <p:sldId id="29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C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customXml" Target="../customXml/item1.xml"/><Relationship Id="rId30" Type="http://schemas.openxmlformats.org/officeDocument/2006/relationships/customXmlProps" Target="../customXml/itemProps33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1480800" y="6350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2" Type="http://schemas.openxmlformats.org/officeDocument/2006/relationships/notesSlide" Target="../notesSlides/notesSlide2.xml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32.xml"/><Relationship Id="rId2" Type="http://schemas.openxmlformats.org/officeDocument/2006/relationships/tags" Target="../tags/tag14.xml"/><Relationship Id="rId19" Type="http://schemas.openxmlformats.org/officeDocument/2006/relationships/tags" Target="../tags/tag31.xml"/><Relationship Id="rId18" Type="http://schemas.openxmlformats.org/officeDocument/2006/relationships/tags" Target="../tags/tag30.xml"/><Relationship Id="rId17" Type="http://schemas.openxmlformats.org/officeDocument/2006/relationships/tags" Target="../tags/tag29.xml"/><Relationship Id="rId16" Type="http://schemas.openxmlformats.org/officeDocument/2006/relationships/tags" Target="../tags/tag28.xml"/><Relationship Id="rId15" Type="http://schemas.openxmlformats.org/officeDocument/2006/relationships/tags" Target="../tags/tag27.xml"/><Relationship Id="rId14" Type="http://schemas.openxmlformats.org/officeDocument/2006/relationships/tags" Target="../tags/tag26.xml"/><Relationship Id="rId13" Type="http://schemas.openxmlformats.org/officeDocument/2006/relationships/tags" Target="../tags/tag25.xml"/><Relationship Id="rId12" Type="http://schemas.openxmlformats.org/officeDocument/2006/relationships/tags" Target="../tags/tag24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9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0.png"/><Relationship Id="rId10" Type="http://schemas.openxmlformats.org/officeDocument/2006/relationships/tags" Target="../tags/tag8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3.xml"/><Relationship Id="rId7" Type="http://schemas.openxmlformats.org/officeDocument/2006/relationships/image" Target="../media/image13.png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11.pn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anose="02010800040101010101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anose="0201080004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" name="图片 16"/>
          <p:cNvPicPr/>
          <p:nvPr/>
        </p:nvPicPr>
        <p:blipFill>
          <a:blip r:embed="rId1">
            <a:alphaModFix amt="20000"/>
          </a:blip>
          <a:stretch>
            <a:fillRect/>
          </a:stretch>
        </p:blipFill>
        <p:spPr>
          <a:xfrm>
            <a:off x="479425" y="327660"/>
            <a:ext cx="11195050" cy="62026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29360" y="491490"/>
            <a:ext cx="105568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How can we make the speech more </a:t>
            </a:r>
            <a:r>
              <a:rPr lang="en-US" altLang="zh-CN" sz="3200" b="1">
                <a:solidFill>
                  <a:srgbClr val="FF0000"/>
                </a:solidFill>
              </a:rPr>
              <a:t>engaging</a:t>
            </a:r>
            <a:r>
              <a:rPr lang="en-US" altLang="zh-CN" sz="3200" b="1"/>
              <a:t> and </a:t>
            </a:r>
            <a:r>
              <a:rPr lang="en-US" altLang="zh-CN" sz="3200" b="1">
                <a:solidFill>
                  <a:srgbClr val="FF0000"/>
                </a:solidFill>
              </a:rPr>
              <a:t>interactive</a:t>
            </a:r>
            <a:r>
              <a:rPr lang="en-US" altLang="zh-CN" sz="3200" b="1"/>
              <a:t>?</a:t>
            </a:r>
            <a:endParaRPr lang="en-US" altLang="zh-CN" sz="3200" b="1"/>
          </a:p>
        </p:txBody>
      </p:sp>
      <p:sp>
        <p:nvSpPr>
          <p:cNvPr id="12" name="任意多边形: 形状 412"/>
          <p:cNvSpPr/>
          <p:nvPr>
            <p:custDataLst>
              <p:tags r:id="rId2"/>
            </p:custDataLst>
          </p:nvPr>
        </p:nvSpPr>
        <p:spPr>
          <a:xfrm>
            <a:off x="4601528" y="1760855"/>
            <a:ext cx="2989580" cy="4260850"/>
          </a:xfrm>
          <a:custGeom>
            <a:avLst/>
            <a:gdLst>
              <a:gd name="connsiteX0" fmla="*/ 2295525 w 2295525"/>
              <a:gd name="connsiteY0" fmla="*/ 3126677 h 3126676"/>
              <a:gd name="connsiteX1" fmla="*/ 0 w 2295525"/>
              <a:gd name="connsiteY1" fmla="*/ 3126677 h 3126676"/>
              <a:gd name="connsiteX2" fmla="*/ 927640 w 2295525"/>
              <a:gd name="connsiteY2" fmla="*/ 1174052 h 3126676"/>
              <a:gd name="connsiteX3" fmla="*/ 946690 w 2295525"/>
              <a:gd name="connsiteY3" fmla="*/ 559118 h 3126676"/>
              <a:gd name="connsiteX4" fmla="*/ 603790 w 2295525"/>
              <a:gd name="connsiteY4" fmla="*/ 559118 h 3126676"/>
              <a:gd name="connsiteX5" fmla="*/ 1162907 w 2295525"/>
              <a:gd name="connsiteY5" fmla="*/ 0 h 3126676"/>
              <a:gd name="connsiteX6" fmla="*/ 1728216 w 2295525"/>
              <a:gd name="connsiteY6" fmla="*/ 559118 h 3126676"/>
              <a:gd name="connsiteX7" fmla="*/ 1371790 w 2295525"/>
              <a:gd name="connsiteY7" fmla="*/ 559118 h 3126676"/>
              <a:gd name="connsiteX8" fmla="*/ 1386459 w 2295525"/>
              <a:gd name="connsiteY8" fmla="*/ 1173575 h 3126676"/>
              <a:gd name="connsiteX9" fmla="*/ 2295525 w 2295525"/>
              <a:gd name="connsiteY9" fmla="*/ 3126677 h 3126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95525" h="3126676">
                <a:moveTo>
                  <a:pt x="2295525" y="3126677"/>
                </a:moveTo>
                <a:lnTo>
                  <a:pt x="0" y="3126677"/>
                </a:lnTo>
                <a:cubicBezTo>
                  <a:pt x="295275" y="2816828"/>
                  <a:pt x="827437" y="2140934"/>
                  <a:pt x="927640" y="1174052"/>
                </a:cubicBezTo>
                <a:cubicBezTo>
                  <a:pt x="950786" y="950786"/>
                  <a:pt x="946690" y="751713"/>
                  <a:pt x="946690" y="559118"/>
                </a:cubicBezTo>
                <a:lnTo>
                  <a:pt x="603790" y="559118"/>
                </a:lnTo>
                <a:lnTo>
                  <a:pt x="1162907" y="0"/>
                </a:lnTo>
                <a:lnTo>
                  <a:pt x="1728216" y="559118"/>
                </a:lnTo>
                <a:lnTo>
                  <a:pt x="1371790" y="559118"/>
                </a:lnTo>
                <a:cubicBezTo>
                  <a:pt x="1371790" y="745427"/>
                  <a:pt x="1364932" y="950309"/>
                  <a:pt x="1386459" y="1173575"/>
                </a:cubicBezTo>
                <a:cubicBezTo>
                  <a:pt x="1479518" y="2137124"/>
                  <a:pt x="2003775" y="2814638"/>
                  <a:pt x="2295525" y="3126677"/>
                </a:cubicBezTo>
                <a:close/>
              </a:path>
            </a:pathLst>
          </a:custGeom>
          <a:gradFill>
            <a:gsLst>
              <a:gs pos="19000">
                <a:schemeClr val="accent1">
                  <a:alpha val="100000"/>
                </a:schemeClr>
              </a:gs>
              <a:gs pos="55000">
                <a:schemeClr val="accent1">
                  <a:alpha val="25000"/>
                </a:schemeClr>
              </a:gs>
              <a:gs pos="99000">
                <a:schemeClr val="accent1">
                  <a:alpha val="0"/>
                </a:schemeClr>
              </a:gs>
            </a:gsLst>
            <a:lin ang="5400000" scaled="0"/>
          </a:gradFill>
          <a:ln w="2381" cap="flat">
            <a:gradFill>
              <a:gsLst>
                <a:gs pos="2000">
                  <a:schemeClr val="accent1">
                    <a:alpha val="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6200000" scaled="1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56" name="任意多边形: 形状 415"/>
          <p:cNvSpPr/>
          <p:nvPr>
            <p:custDataLst>
              <p:tags r:id="rId3"/>
            </p:custDataLst>
          </p:nvPr>
        </p:nvSpPr>
        <p:spPr>
          <a:xfrm>
            <a:off x="4637088" y="4152901"/>
            <a:ext cx="2918460" cy="704215"/>
          </a:xfrm>
          <a:custGeom>
            <a:avLst/>
            <a:gdLst>
              <a:gd name="connsiteX0" fmla="*/ 1430655 w 2176652"/>
              <a:gd name="connsiteY0" fmla="*/ 1333 h 516847"/>
              <a:gd name="connsiteX1" fmla="*/ 1472851 w 2176652"/>
              <a:gd name="connsiteY1" fmla="*/ 137636 h 516847"/>
              <a:gd name="connsiteX2" fmla="*/ 1475804 w 2176652"/>
              <a:gd name="connsiteY2" fmla="*/ 137636 h 516847"/>
              <a:gd name="connsiteX3" fmla="*/ 1492948 w 2176652"/>
              <a:gd name="connsiteY3" fmla="*/ 140303 h 516847"/>
              <a:gd name="connsiteX4" fmla="*/ 1560862 w 2176652"/>
              <a:gd name="connsiteY4" fmla="*/ 152781 h 516847"/>
              <a:gd name="connsiteX5" fmla="*/ 1576293 w 2176652"/>
              <a:gd name="connsiteY5" fmla="*/ 156115 h 516847"/>
              <a:gd name="connsiteX6" fmla="*/ 1593342 w 2176652"/>
              <a:gd name="connsiteY6" fmla="*/ 160020 h 516847"/>
              <a:gd name="connsiteX7" fmla="*/ 1605724 w 2176652"/>
              <a:gd name="connsiteY7" fmla="*/ 163163 h 516847"/>
              <a:gd name="connsiteX8" fmla="*/ 1653349 w 2176652"/>
              <a:gd name="connsiteY8" fmla="*/ 177165 h 516847"/>
              <a:gd name="connsiteX9" fmla="*/ 1665542 w 2176652"/>
              <a:gd name="connsiteY9" fmla="*/ 181451 h 516847"/>
              <a:gd name="connsiteX10" fmla="*/ 1725835 w 2176652"/>
              <a:gd name="connsiteY10" fmla="*/ 210026 h 516847"/>
              <a:gd name="connsiteX11" fmla="*/ 1730026 w 2176652"/>
              <a:gd name="connsiteY11" fmla="*/ 212884 h 516847"/>
              <a:gd name="connsiteX12" fmla="*/ 1734788 w 2176652"/>
              <a:gd name="connsiteY12" fmla="*/ 216694 h 516847"/>
              <a:gd name="connsiteX13" fmla="*/ 1741170 w 2176652"/>
              <a:gd name="connsiteY13" fmla="*/ 222313 h 516847"/>
              <a:gd name="connsiteX14" fmla="*/ 1743456 w 2176652"/>
              <a:gd name="connsiteY14" fmla="*/ 224695 h 516847"/>
              <a:gd name="connsiteX15" fmla="*/ 1748123 w 2176652"/>
              <a:gd name="connsiteY15" fmla="*/ 230314 h 516847"/>
              <a:gd name="connsiteX16" fmla="*/ 1750505 w 2176652"/>
              <a:gd name="connsiteY16" fmla="*/ 233839 h 516847"/>
              <a:gd name="connsiteX17" fmla="*/ 1753933 w 2176652"/>
              <a:gd name="connsiteY17" fmla="*/ 240982 h 516847"/>
              <a:gd name="connsiteX18" fmla="*/ 1753933 w 2176652"/>
              <a:gd name="connsiteY18" fmla="*/ 241744 h 516847"/>
              <a:gd name="connsiteX19" fmla="*/ 1755648 w 2176652"/>
              <a:gd name="connsiteY19" fmla="*/ 251269 h 516847"/>
              <a:gd name="connsiteX20" fmla="*/ 1754696 w 2176652"/>
              <a:gd name="connsiteY20" fmla="*/ 258509 h 516847"/>
              <a:gd name="connsiteX21" fmla="*/ 1753648 w 2176652"/>
              <a:gd name="connsiteY21" fmla="*/ 262033 h 516847"/>
              <a:gd name="connsiteX22" fmla="*/ 1752124 w 2176652"/>
              <a:gd name="connsiteY22" fmla="*/ 265652 h 516847"/>
              <a:gd name="connsiteX23" fmla="*/ 1750219 w 2176652"/>
              <a:gd name="connsiteY23" fmla="*/ 269176 h 516847"/>
              <a:gd name="connsiteX24" fmla="*/ 1745075 w 2176652"/>
              <a:gd name="connsiteY24" fmla="*/ 276130 h 516847"/>
              <a:gd name="connsiteX25" fmla="*/ 1742503 w 2176652"/>
              <a:gd name="connsiteY25" fmla="*/ 278987 h 516847"/>
              <a:gd name="connsiteX26" fmla="*/ 1741360 w 2176652"/>
              <a:gd name="connsiteY26" fmla="*/ 280225 h 516847"/>
              <a:gd name="connsiteX27" fmla="*/ 1738408 w 2176652"/>
              <a:gd name="connsiteY27" fmla="*/ 282988 h 516847"/>
              <a:gd name="connsiteX28" fmla="*/ 1734503 w 2176652"/>
              <a:gd name="connsiteY28" fmla="*/ 286321 h 516847"/>
              <a:gd name="connsiteX29" fmla="*/ 1725549 w 2176652"/>
              <a:gd name="connsiteY29" fmla="*/ 292989 h 516847"/>
              <a:gd name="connsiteX30" fmla="*/ 1720405 w 2176652"/>
              <a:gd name="connsiteY30" fmla="*/ 296323 h 516847"/>
              <a:gd name="connsiteX31" fmla="*/ 1714976 w 2176652"/>
              <a:gd name="connsiteY31" fmla="*/ 299561 h 516847"/>
              <a:gd name="connsiteX32" fmla="*/ 1674876 w 2176652"/>
              <a:gd name="connsiteY32" fmla="*/ 318611 h 516847"/>
              <a:gd name="connsiteX33" fmla="*/ 1658779 w 2176652"/>
              <a:gd name="connsiteY33" fmla="*/ 324421 h 516847"/>
              <a:gd name="connsiteX34" fmla="*/ 1656683 w 2176652"/>
              <a:gd name="connsiteY34" fmla="*/ 325184 h 516847"/>
              <a:gd name="connsiteX35" fmla="*/ 1646206 w 2176652"/>
              <a:gd name="connsiteY35" fmla="*/ 328613 h 516847"/>
              <a:gd name="connsiteX36" fmla="*/ 1552670 w 2176652"/>
              <a:gd name="connsiteY36" fmla="*/ 352330 h 516847"/>
              <a:gd name="connsiteX37" fmla="*/ 1524572 w 2176652"/>
              <a:gd name="connsiteY37" fmla="*/ 357759 h 516847"/>
              <a:gd name="connsiteX38" fmla="*/ 1487138 w 2176652"/>
              <a:gd name="connsiteY38" fmla="*/ 364141 h 516847"/>
              <a:gd name="connsiteX39" fmla="*/ 1474089 w 2176652"/>
              <a:gd name="connsiteY39" fmla="*/ 366141 h 516847"/>
              <a:gd name="connsiteX40" fmla="*/ 1419892 w 2176652"/>
              <a:gd name="connsiteY40" fmla="*/ 373475 h 516847"/>
              <a:gd name="connsiteX41" fmla="*/ 1391317 w 2176652"/>
              <a:gd name="connsiteY41" fmla="*/ 376714 h 516847"/>
              <a:gd name="connsiteX42" fmla="*/ 1311307 w 2176652"/>
              <a:gd name="connsiteY42" fmla="*/ 383953 h 516847"/>
              <a:gd name="connsiteX43" fmla="*/ 1289399 w 2176652"/>
              <a:gd name="connsiteY43" fmla="*/ 385477 h 516847"/>
              <a:gd name="connsiteX44" fmla="*/ 1270349 w 2176652"/>
              <a:gd name="connsiteY44" fmla="*/ 386715 h 516847"/>
              <a:gd name="connsiteX45" fmla="*/ 1264539 w 2176652"/>
              <a:gd name="connsiteY45" fmla="*/ 386715 h 516847"/>
              <a:gd name="connsiteX46" fmla="*/ 1246823 w 2176652"/>
              <a:gd name="connsiteY46" fmla="*/ 387667 h 516847"/>
              <a:gd name="connsiteX47" fmla="*/ 1222057 w 2176652"/>
              <a:gd name="connsiteY47" fmla="*/ 388810 h 516847"/>
              <a:gd name="connsiteX48" fmla="*/ 1208437 w 2176652"/>
              <a:gd name="connsiteY48" fmla="*/ 389382 h 516847"/>
              <a:gd name="connsiteX49" fmla="*/ 1121759 w 2176652"/>
              <a:gd name="connsiteY49" fmla="*/ 391477 h 516847"/>
              <a:gd name="connsiteX50" fmla="*/ 1087374 w 2176652"/>
              <a:gd name="connsiteY50" fmla="*/ 391477 h 516847"/>
              <a:gd name="connsiteX51" fmla="*/ 1018984 w 2176652"/>
              <a:gd name="connsiteY51" fmla="*/ 390715 h 516847"/>
              <a:gd name="connsiteX52" fmla="*/ 1002221 w 2176652"/>
              <a:gd name="connsiteY52" fmla="*/ 390715 h 516847"/>
              <a:gd name="connsiteX53" fmla="*/ 931355 w 2176652"/>
              <a:gd name="connsiteY53" fmla="*/ 387953 h 516847"/>
              <a:gd name="connsiteX54" fmla="*/ 915924 w 2176652"/>
              <a:gd name="connsiteY54" fmla="*/ 387191 h 516847"/>
              <a:gd name="connsiteX55" fmla="*/ 904399 w 2176652"/>
              <a:gd name="connsiteY55" fmla="*/ 386525 h 516847"/>
              <a:gd name="connsiteX56" fmla="*/ 869728 w 2176652"/>
              <a:gd name="connsiteY56" fmla="*/ 384238 h 516847"/>
              <a:gd name="connsiteX57" fmla="*/ 847154 w 2176652"/>
              <a:gd name="connsiteY57" fmla="*/ 382524 h 516847"/>
              <a:gd name="connsiteX58" fmla="*/ 823150 w 2176652"/>
              <a:gd name="connsiteY58" fmla="*/ 380429 h 516847"/>
              <a:gd name="connsiteX59" fmla="*/ 720566 w 2176652"/>
              <a:gd name="connsiteY59" fmla="*/ 368808 h 516847"/>
              <a:gd name="connsiteX60" fmla="*/ 700468 w 2176652"/>
              <a:gd name="connsiteY60" fmla="*/ 365950 h 516847"/>
              <a:gd name="connsiteX61" fmla="*/ 675989 w 2176652"/>
              <a:gd name="connsiteY61" fmla="*/ 362045 h 516847"/>
              <a:gd name="connsiteX62" fmla="*/ 637889 w 2176652"/>
              <a:gd name="connsiteY62" fmla="*/ 355378 h 516847"/>
              <a:gd name="connsiteX63" fmla="*/ 632555 w 2176652"/>
              <a:gd name="connsiteY63" fmla="*/ 354330 h 516847"/>
              <a:gd name="connsiteX64" fmla="*/ 614648 w 2176652"/>
              <a:gd name="connsiteY64" fmla="*/ 350710 h 516847"/>
              <a:gd name="connsiteX65" fmla="*/ 610743 w 2176652"/>
              <a:gd name="connsiteY65" fmla="*/ 349853 h 516847"/>
              <a:gd name="connsiteX66" fmla="*/ 596741 w 2176652"/>
              <a:gd name="connsiteY66" fmla="*/ 346805 h 516847"/>
              <a:gd name="connsiteX67" fmla="*/ 592550 w 2176652"/>
              <a:gd name="connsiteY67" fmla="*/ 345853 h 516847"/>
              <a:gd name="connsiteX68" fmla="*/ 557403 w 2176652"/>
              <a:gd name="connsiteY68" fmla="*/ 336994 h 516847"/>
              <a:gd name="connsiteX69" fmla="*/ 545211 w 2176652"/>
              <a:gd name="connsiteY69" fmla="*/ 333565 h 516847"/>
              <a:gd name="connsiteX70" fmla="*/ 522351 w 2176652"/>
              <a:gd name="connsiteY70" fmla="*/ 326517 h 516847"/>
              <a:gd name="connsiteX71" fmla="*/ 511683 w 2176652"/>
              <a:gd name="connsiteY71" fmla="*/ 322802 h 516847"/>
              <a:gd name="connsiteX72" fmla="*/ 484822 w 2176652"/>
              <a:gd name="connsiteY72" fmla="*/ 312325 h 516847"/>
              <a:gd name="connsiteX73" fmla="*/ 482917 w 2176652"/>
              <a:gd name="connsiteY73" fmla="*/ 311467 h 516847"/>
              <a:gd name="connsiteX74" fmla="*/ 474440 w 2176652"/>
              <a:gd name="connsiteY74" fmla="*/ 307562 h 516847"/>
              <a:gd name="connsiteX75" fmla="*/ 466439 w 2176652"/>
              <a:gd name="connsiteY75" fmla="*/ 303562 h 516847"/>
              <a:gd name="connsiteX76" fmla="*/ 446056 w 2176652"/>
              <a:gd name="connsiteY76" fmla="*/ 291179 h 516847"/>
              <a:gd name="connsiteX77" fmla="*/ 441007 w 2176652"/>
              <a:gd name="connsiteY77" fmla="*/ 287369 h 516847"/>
              <a:gd name="connsiteX78" fmla="*/ 424434 w 2176652"/>
              <a:gd name="connsiteY78" fmla="*/ 269557 h 516847"/>
              <a:gd name="connsiteX79" fmla="*/ 422053 w 2176652"/>
              <a:gd name="connsiteY79" fmla="*/ 265081 h 516847"/>
              <a:gd name="connsiteX80" fmla="*/ 420338 w 2176652"/>
              <a:gd name="connsiteY80" fmla="*/ 260604 h 516847"/>
              <a:gd name="connsiteX81" fmla="*/ 419290 w 2176652"/>
              <a:gd name="connsiteY81" fmla="*/ 256032 h 516847"/>
              <a:gd name="connsiteX82" fmla="*/ 419290 w 2176652"/>
              <a:gd name="connsiteY82" fmla="*/ 251460 h 516847"/>
              <a:gd name="connsiteX83" fmla="*/ 419290 w 2176652"/>
              <a:gd name="connsiteY83" fmla="*/ 248507 h 516847"/>
              <a:gd name="connsiteX84" fmla="*/ 419290 w 2176652"/>
              <a:gd name="connsiteY84" fmla="*/ 246317 h 516847"/>
              <a:gd name="connsiteX85" fmla="*/ 433006 w 2176652"/>
              <a:gd name="connsiteY85" fmla="*/ 224980 h 516847"/>
              <a:gd name="connsiteX86" fmla="*/ 435292 w 2176652"/>
              <a:gd name="connsiteY86" fmla="*/ 222694 h 516847"/>
              <a:gd name="connsiteX87" fmla="*/ 443960 w 2176652"/>
              <a:gd name="connsiteY87" fmla="*/ 215360 h 516847"/>
              <a:gd name="connsiteX88" fmla="*/ 449961 w 2176652"/>
              <a:gd name="connsiteY88" fmla="*/ 210979 h 516847"/>
              <a:gd name="connsiteX89" fmla="*/ 508445 w 2176652"/>
              <a:gd name="connsiteY89" fmla="*/ 182404 h 516847"/>
              <a:gd name="connsiteX90" fmla="*/ 516731 w 2176652"/>
              <a:gd name="connsiteY90" fmla="*/ 179546 h 516847"/>
              <a:gd name="connsiteX91" fmla="*/ 553974 w 2176652"/>
              <a:gd name="connsiteY91" fmla="*/ 168021 h 516847"/>
              <a:gd name="connsiteX92" fmla="*/ 572548 w 2176652"/>
              <a:gd name="connsiteY92" fmla="*/ 162973 h 516847"/>
              <a:gd name="connsiteX93" fmla="*/ 582930 w 2176652"/>
              <a:gd name="connsiteY93" fmla="*/ 160401 h 516847"/>
              <a:gd name="connsiteX94" fmla="*/ 604456 w 2176652"/>
              <a:gd name="connsiteY94" fmla="*/ 155448 h 516847"/>
              <a:gd name="connsiteX95" fmla="*/ 615696 w 2176652"/>
              <a:gd name="connsiteY95" fmla="*/ 153067 h 516847"/>
              <a:gd name="connsiteX96" fmla="*/ 627126 w 2176652"/>
              <a:gd name="connsiteY96" fmla="*/ 150685 h 516847"/>
              <a:gd name="connsiteX97" fmla="*/ 650938 w 2176652"/>
              <a:gd name="connsiteY97" fmla="*/ 146209 h 516847"/>
              <a:gd name="connsiteX98" fmla="*/ 663130 w 2176652"/>
              <a:gd name="connsiteY98" fmla="*/ 144018 h 516847"/>
              <a:gd name="connsiteX99" fmla="*/ 686753 w 2176652"/>
              <a:gd name="connsiteY99" fmla="*/ 140113 h 516847"/>
              <a:gd name="connsiteX100" fmla="*/ 701802 w 2176652"/>
              <a:gd name="connsiteY100" fmla="*/ 137731 h 516847"/>
              <a:gd name="connsiteX101" fmla="*/ 717613 w 2176652"/>
              <a:gd name="connsiteY101" fmla="*/ 135446 h 516847"/>
              <a:gd name="connsiteX102" fmla="*/ 760476 w 2176652"/>
              <a:gd name="connsiteY102" fmla="*/ 0 h 516847"/>
              <a:gd name="connsiteX103" fmla="*/ 0 w 2176652"/>
              <a:gd name="connsiteY103" fmla="*/ 252317 h 516847"/>
              <a:gd name="connsiteX104" fmla="*/ 575024 w 2176652"/>
              <a:gd name="connsiteY104" fmla="*/ 485584 h 516847"/>
              <a:gd name="connsiteX105" fmla="*/ 1088326 w 2176652"/>
              <a:gd name="connsiteY105" fmla="*/ 516826 h 516847"/>
              <a:gd name="connsiteX106" fmla="*/ 1611535 w 2176652"/>
              <a:gd name="connsiteY106" fmla="*/ 484346 h 516847"/>
              <a:gd name="connsiteX107" fmla="*/ 2176653 w 2176652"/>
              <a:gd name="connsiteY107" fmla="*/ 252317 h 516847"/>
              <a:gd name="connsiteX108" fmla="*/ 1430655 w 2176652"/>
              <a:gd name="connsiteY108" fmla="*/ 1333 h 516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2176652" h="516847">
                <a:moveTo>
                  <a:pt x="1430655" y="1333"/>
                </a:moveTo>
                <a:cubicBezTo>
                  <a:pt x="1443799" y="47692"/>
                  <a:pt x="1457868" y="93126"/>
                  <a:pt x="1472851" y="137636"/>
                </a:cubicBezTo>
                <a:lnTo>
                  <a:pt x="1475804" y="137636"/>
                </a:lnTo>
                <a:lnTo>
                  <a:pt x="1492948" y="140303"/>
                </a:lnTo>
                <a:cubicBezTo>
                  <a:pt x="1516951" y="144113"/>
                  <a:pt x="1539621" y="148209"/>
                  <a:pt x="1560862" y="152781"/>
                </a:cubicBezTo>
                <a:lnTo>
                  <a:pt x="1576293" y="156115"/>
                </a:lnTo>
                <a:lnTo>
                  <a:pt x="1593342" y="160020"/>
                </a:lnTo>
                <a:lnTo>
                  <a:pt x="1605724" y="163163"/>
                </a:lnTo>
                <a:cubicBezTo>
                  <a:pt x="1623060" y="167640"/>
                  <a:pt x="1639157" y="172688"/>
                  <a:pt x="1653349" y="177165"/>
                </a:cubicBezTo>
                <a:lnTo>
                  <a:pt x="1665542" y="181451"/>
                </a:lnTo>
                <a:cubicBezTo>
                  <a:pt x="1686725" y="188490"/>
                  <a:pt x="1706975" y="198091"/>
                  <a:pt x="1725835" y="210026"/>
                </a:cubicBezTo>
                <a:lnTo>
                  <a:pt x="1730026" y="212884"/>
                </a:lnTo>
                <a:lnTo>
                  <a:pt x="1734788" y="216694"/>
                </a:lnTo>
                <a:cubicBezTo>
                  <a:pt x="1737036" y="218418"/>
                  <a:pt x="1739170" y="220294"/>
                  <a:pt x="1741170" y="222313"/>
                </a:cubicBezTo>
                <a:lnTo>
                  <a:pt x="1743456" y="224695"/>
                </a:lnTo>
                <a:cubicBezTo>
                  <a:pt x="1745171" y="226428"/>
                  <a:pt x="1746733" y="228305"/>
                  <a:pt x="1748123" y="230314"/>
                </a:cubicBezTo>
                <a:lnTo>
                  <a:pt x="1750505" y="233839"/>
                </a:lnTo>
                <a:cubicBezTo>
                  <a:pt x="1751914" y="236077"/>
                  <a:pt x="1753067" y="238477"/>
                  <a:pt x="1753933" y="240982"/>
                </a:cubicBezTo>
                <a:cubicBezTo>
                  <a:pt x="1753905" y="241240"/>
                  <a:pt x="1753905" y="241487"/>
                  <a:pt x="1753933" y="241744"/>
                </a:cubicBezTo>
                <a:cubicBezTo>
                  <a:pt x="1755010" y="244812"/>
                  <a:pt x="1755582" y="248021"/>
                  <a:pt x="1755648" y="251269"/>
                </a:cubicBezTo>
                <a:cubicBezTo>
                  <a:pt x="1755658" y="253717"/>
                  <a:pt x="1755343" y="256146"/>
                  <a:pt x="1754696" y="258509"/>
                </a:cubicBezTo>
                <a:cubicBezTo>
                  <a:pt x="1754476" y="259718"/>
                  <a:pt x="1754124" y="260899"/>
                  <a:pt x="1753648" y="262033"/>
                </a:cubicBezTo>
                <a:cubicBezTo>
                  <a:pt x="1753267" y="263290"/>
                  <a:pt x="1752753" y="264500"/>
                  <a:pt x="1752124" y="265652"/>
                </a:cubicBezTo>
                <a:cubicBezTo>
                  <a:pt x="1751600" y="266881"/>
                  <a:pt x="1750961" y="268062"/>
                  <a:pt x="1750219" y="269176"/>
                </a:cubicBezTo>
                <a:cubicBezTo>
                  <a:pt x="1748695" y="271624"/>
                  <a:pt x="1746970" y="273949"/>
                  <a:pt x="1745075" y="276130"/>
                </a:cubicBezTo>
                <a:cubicBezTo>
                  <a:pt x="1744323" y="277177"/>
                  <a:pt x="1743465" y="278130"/>
                  <a:pt x="1742503" y="278987"/>
                </a:cubicBezTo>
                <a:lnTo>
                  <a:pt x="1741360" y="280225"/>
                </a:lnTo>
                <a:cubicBezTo>
                  <a:pt x="1740408" y="281178"/>
                  <a:pt x="1739455" y="282130"/>
                  <a:pt x="1738408" y="282988"/>
                </a:cubicBezTo>
                <a:cubicBezTo>
                  <a:pt x="1737198" y="284197"/>
                  <a:pt x="1735893" y="285312"/>
                  <a:pt x="1734503" y="286321"/>
                </a:cubicBezTo>
                <a:cubicBezTo>
                  <a:pt x="1731740" y="288607"/>
                  <a:pt x="1728787" y="290798"/>
                  <a:pt x="1725549" y="292989"/>
                </a:cubicBezTo>
                <a:cubicBezTo>
                  <a:pt x="1723930" y="294132"/>
                  <a:pt x="1722215" y="295275"/>
                  <a:pt x="1720405" y="296323"/>
                </a:cubicBezTo>
                <a:cubicBezTo>
                  <a:pt x="1718595" y="297371"/>
                  <a:pt x="1716881" y="298513"/>
                  <a:pt x="1714976" y="299561"/>
                </a:cubicBezTo>
                <a:cubicBezTo>
                  <a:pt x="1702108" y="306905"/>
                  <a:pt x="1688706" y="313277"/>
                  <a:pt x="1674876" y="318611"/>
                </a:cubicBezTo>
                <a:cubicBezTo>
                  <a:pt x="1669733" y="320611"/>
                  <a:pt x="1664399" y="322517"/>
                  <a:pt x="1658779" y="324421"/>
                </a:cubicBezTo>
                <a:lnTo>
                  <a:pt x="1656683" y="325184"/>
                </a:lnTo>
                <a:lnTo>
                  <a:pt x="1646206" y="328613"/>
                </a:lnTo>
                <a:cubicBezTo>
                  <a:pt x="1615478" y="338214"/>
                  <a:pt x="1584255" y="346129"/>
                  <a:pt x="1552670" y="352330"/>
                </a:cubicBezTo>
                <a:cubicBezTo>
                  <a:pt x="1543145" y="354235"/>
                  <a:pt x="1534192" y="356044"/>
                  <a:pt x="1524572" y="357759"/>
                </a:cubicBezTo>
                <a:cubicBezTo>
                  <a:pt x="1512475" y="360045"/>
                  <a:pt x="1499997" y="362140"/>
                  <a:pt x="1487138" y="364141"/>
                </a:cubicBezTo>
                <a:lnTo>
                  <a:pt x="1474089" y="366141"/>
                </a:lnTo>
                <a:cubicBezTo>
                  <a:pt x="1456630" y="368684"/>
                  <a:pt x="1438561" y="371123"/>
                  <a:pt x="1419892" y="373475"/>
                </a:cubicBezTo>
                <a:lnTo>
                  <a:pt x="1391317" y="376714"/>
                </a:lnTo>
                <a:cubicBezTo>
                  <a:pt x="1365599" y="379476"/>
                  <a:pt x="1338834" y="381857"/>
                  <a:pt x="1311307" y="383953"/>
                </a:cubicBezTo>
                <a:lnTo>
                  <a:pt x="1289399" y="385477"/>
                </a:lnTo>
                <a:lnTo>
                  <a:pt x="1270349" y="386715"/>
                </a:lnTo>
                <a:lnTo>
                  <a:pt x="1264539" y="386715"/>
                </a:lnTo>
                <a:lnTo>
                  <a:pt x="1246823" y="387667"/>
                </a:lnTo>
                <a:lnTo>
                  <a:pt x="1222057" y="388810"/>
                </a:lnTo>
                <a:lnTo>
                  <a:pt x="1208437" y="389382"/>
                </a:lnTo>
                <a:cubicBezTo>
                  <a:pt x="1179862" y="390430"/>
                  <a:pt x="1151287" y="391192"/>
                  <a:pt x="1121759" y="391477"/>
                </a:cubicBezTo>
                <a:lnTo>
                  <a:pt x="1087374" y="391477"/>
                </a:lnTo>
                <a:cubicBezTo>
                  <a:pt x="1064323" y="391477"/>
                  <a:pt x="1041463" y="391477"/>
                  <a:pt x="1018984" y="390715"/>
                </a:cubicBezTo>
                <a:lnTo>
                  <a:pt x="1002221" y="390715"/>
                </a:lnTo>
                <a:cubicBezTo>
                  <a:pt x="978217" y="390049"/>
                  <a:pt x="954596" y="389192"/>
                  <a:pt x="931355" y="387953"/>
                </a:cubicBezTo>
                <a:lnTo>
                  <a:pt x="915924" y="387191"/>
                </a:lnTo>
                <a:lnTo>
                  <a:pt x="904399" y="386525"/>
                </a:lnTo>
                <a:cubicBezTo>
                  <a:pt x="892683" y="385858"/>
                  <a:pt x="881158" y="385096"/>
                  <a:pt x="869728" y="384238"/>
                </a:cubicBezTo>
                <a:lnTo>
                  <a:pt x="847154" y="382524"/>
                </a:lnTo>
                <a:lnTo>
                  <a:pt x="823150" y="380429"/>
                </a:lnTo>
                <a:cubicBezTo>
                  <a:pt x="787241" y="377190"/>
                  <a:pt x="752951" y="373285"/>
                  <a:pt x="720566" y="368808"/>
                </a:cubicBezTo>
                <a:cubicBezTo>
                  <a:pt x="713804" y="367951"/>
                  <a:pt x="707041" y="366903"/>
                  <a:pt x="700468" y="365950"/>
                </a:cubicBezTo>
                <a:lnTo>
                  <a:pt x="675989" y="362045"/>
                </a:lnTo>
                <a:cubicBezTo>
                  <a:pt x="662845" y="359950"/>
                  <a:pt x="650176" y="357759"/>
                  <a:pt x="637889" y="355378"/>
                </a:cubicBezTo>
                <a:lnTo>
                  <a:pt x="632555" y="354330"/>
                </a:lnTo>
                <a:lnTo>
                  <a:pt x="614648" y="350710"/>
                </a:lnTo>
                <a:lnTo>
                  <a:pt x="610743" y="349853"/>
                </a:lnTo>
                <a:lnTo>
                  <a:pt x="596741" y="346805"/>
                </a:lnTo>
                <a:lnTo>
                  <a:pt x="592550" y="345853"/>
                </a:lnTo>
                <a:cubicBezTo>
                  <a:pt x="580234" y="342995"/>
                  <a:pt x="568519" y="340042"/>
                  <a:pt x="557403" y="336994"/>
                </a:cubicBezTo>
                <a:cubicBezTo>
                  <a:pt x="553212" y="335947"/>
                  <a:pt x="549212" y="334804"/>
                  <a:pt x="545211" y="333565"/>
                </a:cubicBezTo>
                <a:cubicBezTo>
                  <a:pt x="537210" y="331280"/>
                  <a:pt x="529590" y="328993"/>
                  <a:pt x="522351" y="326517"/>
                </a:cubicBezTo>
                <a:cubicBezTo>
                  <a:pt x="518731" y="325279"/>
                  <a:pt x="515112" y="324136"/>
                  <a:pt x="511683" y="322802"/>
                </a:cubicBezTo>
                <a:cubicBezTo>
                  <a:pt x="502158" y="319468"/>
                  <a:pt x="492633" y="315944"/>
                  <a:pt x="484822" y="312325"/>
                </a:cubicBezTo>
                <a:lnTo>
                  <a:pt x="482917" y="311467"/>
                </a:lnTo>
                <a:cubicBezTo>
                  <a:pt x="479965" y="310229"/>
                  <a:pt x="477107" y="308896"/>
                  <a:pt x="474440" y="307562"/>
                </a:cubicBezTo>
                <a:lnTo>
                  <a:pt x="466439" y="303562"/>
                </a:lnTo>
                <a:cubicBezTo>
                  <a:pt x="459362" y="299914"/>
                  <a:pt x="452552" y="295770"/>
                  <a:pt x="446056" y="291179"/>
                </a:cubicBezTo>
                <a:cubicBezTo>
                  <a:pt x="444303" y="290008"/>
                  <a:pt x="442617" y="288741"/>
                  <a:pt x="441007" y="287369"/>
                </a:cubicBezTo>
                <a:cubicBezTo>
                  <a:pt x="434483" y="282454"/>
                  <a:pt x="428873" y="276425"/>
                  <a:pt x="424434" y="269557"/>
                </a:cubicBezTo>
                <a:cubicBezTo>
                  <a:pt x="423529" y="268129"/>
                  <a:pt x="422738" y="266633"/>
                  <a:pt x="422053" y="265081"/>
                </a:cubicBezTo>
                <a:cubicBezTo>
                  <a:pt x="421319" y="263662"/>
                  <a:pt x="420738" y="262157"/>
                  <a:pt x="420338" y="260604"/>
                </a:cubicBezTo>
                <a:cubicBezTo>
                  <a:pt x="419852" y="259118"/>
                  <a:pt x="419500" y="257585"/>
                  <a:pt x="419290" y="256032"/>
                </a:cubicBezTo>
                <a:cubicBezTo>
                  <a:pt x="419148" y="254508"/>
                  <a:pt x="419148" y="252984"/>
                  <a:pt x="419290" y="251460"/>
                </a:cubicBezTo>
                <a:cubicBezTo>
                  <a:pt x="419290" y="250507"/>
                  <a:pt x="419290" y="249460"/>
                  <a:pt x="419290" y="248507"/>
                </a:cubicBezTo>
                <a:cubicBezTo>
                  <a:pt x="419195" y="247783"/>
                  <a:pt x="419195" y="247040"/>
                  <a:pt x="419290" y="246317"/>
                </a:cubicBezTo>
                <a:cubicBezTo>
                  <a:pt x="421614" y="237992"/>
                  <a:pt x="426396" y="230553"/>
                  <a:pt x="433006" y="224980"/>
                </a:cubicBezTo>
                <a:cubicBezTo>
                  <a:pt x="433721" y="224171"/>
                  <a:pt x="434483" y="223409"/>
                  <a:pt x="435292" y="222694"/>
                </a:cubicBezTo>
                <a:cubicBezTo>
                  <a:pt x="438017" y="220065"/>
                  <a:pt x="440912" y="217608"/>
                  <a:pt x="443960" y="215360"/>
                </a:cubicBezTo>
                <a:cubicBezTo>
                  <a:pt x="445865" y="213836"/>
                  <a:pt x="447865" y="212407"/>
                  <a:pt x="449961" y="210979"/>
                </a:cubicBezTo>
                <a:cubicBezTo>
                  <a:pt x="468268" y="199187"/>
                  <a:pt x="487899" y="189605"/>
                  <a:pt x="508445" y="182404"/>
                </a:cubicBezTo>
                <a:lnTo>
                  <a:pt x="516731" y="179546"/>
                </a:lnTo>
                <a:cubicBezTo>
                  <a:pt x="528256" y="175546"/>
                  <a:pt x="540639" y="171640"/>
                  <a:pt x="553974" y="168021"/>
                </a:cubicBezTo>
                <a:cubicBezTo>
                  <a:pt x="559975" y="166211"/>
                  <a:pt x="566166" y="164592"/>
                  <a:pt x="572548" y="162973"/>
                </a:cubicBezTo>
                <a:lnTo>
                  <a:pt x="582930" y="160401"/>
                </a:lnTo>
                <a:cubicBezTo>
                  <a:pt x="589883" y="158686"/>
                  <a:pt x="597027" y="157067"/>
                  <a:pt x="604456" y="155448"/>
                </a:cubicBezTo>
                <a:lnTo>
                  <a:pt x="615696" y="153067"/>
                </a:lnTo>
                <a:lnTo>
                  <a:pt x="627126" y="150685"/>
                </a:lnTo>
                <a:lnTo>
                  <a:pt x="650938" y="146209"/>
                </a:lnTo>
                <a:cubicBezTo>
                  <a:pt x="654939" y="145351"/>
                  <a:pt x="659035" y="144685"/>
                  <a:pt x="663130" y="144018"/>
                </a:cubicBezTo>
                <a:cubicBezTo>
                  <a:pt x="670846" y="142589"/>
                  <a:pt x="678656" y="141351"/>
                  <a:pt x="686753" y="140113"/>
                </a:cubicBezTo>
                <a:lnTo>
                  <a:pt x="701802" y="137731"/>
                </a:lnTo>
                <a:lnTo>
                  <a:pt x="717613" y="135446"/>
                </a:lnTo>
                <a:cubicBezTo>
                  <a:pt x="732787" y="90992"/>
                  <a:pt x="747074" y="45844"/>
                  <a:pt x="760476" y="0"/>
                </a:cubicBezTo>
                <a:cubicBezTo>
                  <a:pt x="319659" y="33814"/>
                  <a:pt x="0" y="134017"/>
                  <a:pt x="0" y="252317"/>
                </a:cubicBezTo>
                <a:cubicBezTo>
                  <a:pt x="0" y="353282"/>
                  <a:pt x="232791" y="441007"/>
                  <a:pt x="575024" y="485584"/>
                </a:cubicBezTo>
                <a:cubicBezTo>
                  <a:pt x="745284" y="506921"/>
                  <a:pt x="916734" y="517360"/>
                  <a:pt x="1088326" y="516826"/>
                </a:cubicBezTo>
                <a:cubicBezTo>
                  <a:pt x="1263253" y="517398"/>
                  <a:pt x="1438027" y="506549"/>
                  <a:pt x="1611535" y="484346"/>
                </a:cubicBezTo>
                <a:cubicBezTo>
                  <a:pt x="1948339" y="439388"/>
                  <a:pt x="2176653" y="352330"/>
                  <a:pt x="2176653" y="252317"/>
                </a:cubicBezTo>
                <a:cubicBezTo>
                  <a:pt x="2176082" y="135446"/>
                  <a:pt x="1863757" y="36195"/>
                  <a:pt x="1430655" y="1333"/>
                </a:cubicBezTo>
                <a:close/>
              </a:path>
            </a:pathLst>
          </a:custGeom>
          <a:solidFill>
            <a:schemeClr val="bg2"/>
          </a:solidFill>
          <a:ln w="9525" cap="flat">
            <a:gradFill>
              <a:gsLst>
                <a:gs pos="200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89" name="任意多边形: 形状 415"/>
          <p:cNvSpPr/>
          <p:nvPr>
            <p:custDataLst>
              <p:tags r:id="rId4"/>
            </p:custDataLst>
          </p:nvPr>
        </p:nvSpPr>
        <p:spPr>
          <a:xfrm>
            <a:off x="4637088" y="4154806"/>
            <a:ext cx="2918460" cy="701040"/>
          </a:xfrm>
          <a:custGeom>
            <a:avLst/>
            <a:gdLst>
              <a:gd name="connsiteX0" fmla="*/ 1430655 w 2176652"/>
              <a:gd name="connsiteY0" fmla="*/ 1333 h 516847"/>
              <a:gd name="connsiteX1" fmla="*/ 1472851 w 2176652"/>
              <a:gd name="connsiteY1" fmla="*/ 137636 h 516847"/>
              <a:gd name="connsiteX2" fmla="*/ 1475804 w 2176652"/>
              <a:gd name="connsiteY2" fmla="*/ 137636 h 516847"/>
              <a:gd name="connsiteX3" fmla="*/ 1492948 w 2176652"/>
              <a:gd name="connsiteY3" fmla="*/ 140303 h 516847"/>
              <a:gd name="connsiteX4" fmla="*/ 1560862 w 2176652"/>
              <a:gd name="connsiteY4" fmla="*/ 152781 h 516847"/>
              <a:gd name="connsiteX5" fmla="*/ 1576293 w 2176652"/>
              <a:gd name="connsiteY5" fmla="*/ 156115 h 516847"/>
              <a:gd name="connsiteX6" fmla="*/ 1593342 w 2176652"/>
              <a:gd name="connsiteY6" fmla="*/ 160020 h 516847"/>
              <a:gd name="connsiteX7" fmla="*/ 1605724 w 2176652"/>
              <a:gd name="connsiteY7" fmla="*/ 163163 h 516847"/>
              <a:gd name="connsiteX8" fmla="*/ 1653349 w 2176652"/>
              <a:gd name="connsiteY8" fmla="*/ 177165 h 516847"/>
              <a:gd name="connsiteX9" fmla="*/ 1665542 w 2176652"/>
              <a:gd name="connsiteY9" fmla="*/ 181451 h 516847"/>
              <a:gd name="connsiteX10" fmla="*/ 1725835 w 2176652"/>
              <a:gd name="connsiteY10" fmla="*/ 210026 h 516847"/>
              <a:gd name="connsiteX11" fmla="*/ 1730026 w 2176652"/>
              <a:gd name="connsiteY11" fmla="*/ 212884 h 516847"/>
              <a:gd name="connsiteX12" fmla="*/ 1734788 w 2176652"/>
              <a:gd name="connsiteY12" fmla="*/ 216694 h 516847"/>
              <a:gd name="connsiteX13" fmla="*/ 1741170 w 2176652"/>
              <a:gd name="connsiteY13" fmla="*/ 222313 h 516847"/>
              <a:gd name="connsiteX14" fmla="*/ 1743456 w 2176652"/>
              <a:gd name="connsiteY14" fmla="*/ 224695 h 516847"/>
              <a:gd name="connsiteX15" fmla="*/ 1748123 w 2176652"/>
              <a:gd name="connsiteY15" fmla="*/ 230314 h 516847"/>
              <a:gd name="connsiteX16" fmla="*/ 1750505 w 2176652"/>
              <a:gd name="connsiteY16" fmla="*/ 233839 h 516847"/>
              <a:gd name="connsiteX17" fmla="*/ 1753933 w 2176652"/>
              <a:gd name="connsiteY17" fmla="*/ 240982 h 516847"/>
              <a:gd name="connsiteX18" fmla="*/ 1753933 w 2176652"/>
              <a:gd name="connsiteY18" fmla="*/ 241744 h 516847"/>
              <a:gd name="connsiteX19" fmla="*/ 1755648 w 2176652"/>
              <a:gd name="connsiteY19" fmla="*/ 251269 h 516847"/>
              <a:gd name="connsiteX20" fmla="*/ 1754696 w 2176652"/>
              <a:gd name="connsiteY20" fmla="*/ 258509 h 516847"/>
              <a:gd name="connsiteX21" fmla="*/ 1753648 w 2176652"/>
              <a:gd name="connsiteY21" fmla="*/ 262033 h 516847"/>
              <a:gd name="connsiteX22" fmla="*/ 1752124 w 2176652"/>
              <a:gd name="connsiteY22" fmla="*/ 265652 h 516847"/>
              <a:gd name="connsiteX23" fmla="*/ 1750219 w 2176652"/>
              <a:gd name="connsiteY23" fmla="*/ 269176 h 516847"/>
              <a:gd name="connsiteX24" fmla="*/ 1745075 w 2176652"/>
              <a:gd name="connsiteY24" fmla="*/ 276130 h 516847"/>
              <a:gd name="connsiteX25" fmla="*/ 1742503 w 2176652"/>
              <a:gd name="connsiteY25" fmla="*/ 278987 h 516847"/>
              <a:gd name="connsiteX26" fmla="*/ 1741360 w 2176652"/>
              <a:gd name="connsiteY26" fmla="*/ 280225 h 516847"/>
              <a:gd name="connsiteX27" fmla="*/ 1738408 w 2176652"/>
              <a:gd name="connsiteY27" fmla="*/ 282988 h 516847"/>
              <a:gd name="connsiteX28" fmla="*/ 1734503 w 2176652"/>
              <a:gd name="connsiteY28" fmla="*/ 286321 h 516847"/>
              <a:gd name="connsiteX29" fmla="*/ 1725549 w 2176652"/>
              <a:gd name="connsiteY29" fmla="*/ 292989 h 516847"/>
              <a:gd name="connsiteX30" fmla="*/ 1720405 w 2176652"/>
              <a:gd name="connsiteY30" fmla="*/ 296323 h 516847"/>
              <a:gd name="connsiteX31" fmla="*/ 1714976 w 2176652"/>
              <a:gd name="connsiteY31" fmla="*/ 299561 h 516847"/>
              <a:gd name="connsiteX32" fmla="*/ 1674876 w 2176652"/>
              <a:gd name="connsiteY32" fmla="*/ 318611 h 516847"/>
              <a:gd name="connsiteX33" fmla="*/ 1658779 w 2176652"/>
              <a:gd name="connsiteY33" fmla="*/ 324421 h 516847"/>
              <a:gd name="connsiteX34" fmla="*/ 1656683 w 2176652"/>
              <a:gd name="connsiteY34" fmla="*/ 325184 h 516847"/>
              <a:gd name="connsiteX35" fmla="*/ 1646206 w 2176652"/>
              <a:gd name="connsiteY35" fmla="*/ 328613 h 516847"/>
              <a:gd name="connsiteX36" fmla="*/ 1552670 w 2176652"/>
              <a:gd name="connsiteY36" fmla="*/ 352330 h 516847"/>
              <a:gd name="connsiteX37" fmla="*/ 1524572 w 2176652"/>
              <a:gd name="connsiteY37" fmla="*/ 357759 h 516847"/>
              <a:gd name="connsiteX38" fmla="*/ 1487138 w 2176652"/>
              <a:gd name="connsiteY38" fmla="*/ 364141 h 516847"/>
              <a:gd name="connsiteX39" fmla="*/ 1474089 w 2176652"/>
              <a:gd name="connsiteY39" fmla="*/ 366141 h 516847"/>
              <a:gd name="connsiteX40" fmla="*/ 1419892 w 2176652"/>
              <a:gd name="connsiteY40" fmla="*/ 373475 h 516847"/>
              <a:gd name="connsiteX41" fmla="*/ 1391317 w 2176652"/>
              <a:gd name="connsiteY41" fmla="*/ 376714 h 516847"/>
              <a:gd name="connsiteX42" fmla="*/ 1311307 w 2176652"/>
              <a:gd name="connsiteY42" fmla="*/ 383953 h 516847"/>
              <a:gd name="connsiteX43" fmla="*/ 1289399 w 2176652"/>
              <a:gd name="connsiteY43" fmla="*/ 385477 h 516847"/>
              <a:gd name="connsiteX44" fmla="*/ 1270349 w 2176652"/>
              <a:gd name="connsiteY44" fmla="*/ 386715 h 516847"/>
              <a:gd name="connsiteX45" fmla="*/ 1264539 w 2176652"/>
              <a:gd name="connsiteY45" fmla="*/ 386715 h 516847"/>
              <a:gd name="connsiteX46" fmla="*/ 1246823 w 2176652"/>
              <a:gd name="connsiteY46" fmla="*/ 387667 h 516847"/>
              <a:gd name="connsiteX47" fmla="*/ 1222057 w 2176652"/>
              <a:gd name="connsiteY47" fmla="*/ 388810 h 516847"/>
              <a:gd name="connsiteX48" fmla="*/ 1208437 w 2176652"/>
              <a:gd name="connsiteY48" fmla="*/ 389382 h 516847"/>
              <a:gd name="connsiteX49" fmla="*/ 1121759 w 2176652"/>
              <a:gd name="connsiteY49" fmla="*/ 391477 h 516847"/>
              <a:gd name="connsiteX50" fmla="*/ 1087374 w 2176652"/>
              <a:gd name="connsiteY50" fmla="*/ 391477 h 516847"/>
              <a:gd name="connsiteX51" fmla="*/ 1018984 w 2176652"/>
              <a:gd name="connsiteY51" fmla="*/ 390715 h 516847"/>
              <a:gd name="connsiteX52" fmla="*/ 1002221 w 2176652"/>
              <a:gd name="connsiteY52" fmla="*/ 390715 h 516847"/>
              <a:gd name="connsiteX53" fmla="*/ 931355 w 2176652"/>
              <a:gd name="connsiteY53" fmla="*/ 387953 h 516847"/>
              <a:gd name="connsiteX54" fmla="*/ 915924 w 2176652"/>
              <a:gd name="connsiteY54" fmla="*/ 387191 h 516847"/>
              <a:gd name="connsiteX55" fmla="*/ 904399 w 2176652"/>
              <a:gd name="connsiteY55" fmla="*/ 386525 h 516847"/>
              <a:gd name="connsiteX56" fmla="*/ 869728 w 2176652"/>
              <a:gd name="connsiteY56" fmla="*/ 384238 h 516847"/>
              <a:gd name="connsiteX57" fmla="*/ 847154 w 2176652"/>
              <a:gd name="connsiteY57" fmla="*/ 382524 h 516847"/>
              <a:gd name="connsiteX58" fmla="*/ 823150 w 2176652"/>
              <a:gd name="connsiteY58" fmla="*/ 380429 h 516847"/>
              <a:gd name="connsiteX59" fmla="*/ 720566 w 2176652"/>
              <a:gd name="connsiteY59" fmla="*/ 368808 h 516847"/>
              <a:gd name="connsiteX60" fmla="*/ 700468 w 2176652"/>
              <a:gd name="connsiteY60" fmla="*/ 365950 h 516847"/>
              <a:gd name="connsiteX61" fmla="*/ 675989 w 2176652"/>
              <a:gd name="connsiteY61" fmla="*/ 362045 h 516847"/>
              <a:gd name="connsiteX62" fmla="*/ 637889 w 2176652"/>
              <a:gd name="connsiteY62" fmla="*/ 355378 h 516847"/>
              <a:gd name="connsiteX63" fmla="*/ 632555 w 2176652"/>
              <a:gd name="connsiteY63" fmla="*/ 354330 h 516847"/>
              <a:gd name="connsiteX64" fmla="*/ 614648 w 2176652"/>
              <a:gd name="connsiteY64" fmla="*/ 350710 h 516847"/>
              <a:gd name="connsiteX65" fmla="*/ 610743 w 2176652"/>
              <a:gd name="connsiteY65" fmla="*/ 349853 h 516847"/>
              <a:gd name="connsiteX66" fmla="*/ 596741 w 2176652"/>
              <a:gd name="connsiteY66" fmla="*/ 346805 h 516847"/>
              <a:gd name="connsiteX67" fmla="*/ 592550 w 2176652"/>
              <a:gd name="connsiteY67" fmla="*/ 345853 h 516847"/>
              <a:gd name="connsiteX68" fmla="*/ 557403 w 2176652"/>
              <a:gd name="connsiteY68" fmla="*/ 336994 h 516847"/>
              <a:gd name="connsiteX69" fmla="*/ 545211 w 2176652"/>
              <a:gd name="connsiteY69" fmla="*/ 333565 h 516847"/>
              <a:gd name="connsiteX70" fmla="*/ 522351 w 2176652"/>
              <a:gd name="connsiteY70" fmla="*/ 326517 h 516847"/>
              <a:gd name="connsiteX71" fmla="*/ 511683 w 2176652"/>
              <a:gd name="connsiteY71" fmla="*/ 322802 h 516847"/>
              <a:gd name="connsiteX72" fmla="*/ 484822 w 2176652"/>
              <a:gd name="connsiteY72" fmla="*/ 312325 h 516847"/>
              <a:gd name="connsiteX73" fmla="*/ 482917 w 2176652"/>
              <a:gd name="connsiteY73" fmla="*/ 311467 h 516847"/>
              <a:gd name="connsiteX74" fmla="*/ 474440 w 2176652"/>
              <a:gd name="connsiteY74" fmla="*/ 307562 h 516847"/>
              <a:gd name="connsiteX75" fmla="*/ 466439 w 2176652"/>
              <a:gd name="connsiteY75" fmla="*/ 303562 h 516847"/>
              <a:gd name="connsiteX76" fmla="*/ 446056 w 2176652"/>
              <a:gd name="connsiteY76" fmla="*/ 291179 h 516847"/>
              <a:gd name="connsiteX77" fmla="*/ 441007 w 2176652"/>
              <a:gd name="connsiteY77" fmla="*/ 287369 h 516847"/>
              <a:gd name="connsiteX78" fmla="*/ 424434 w 2176652"/>
              <a:gd name="connsiteY78" fmla="*/ 269557 h 516847"/>
              <a:gd name="connsiteX79" fmla="*/ 422053 w 2176652"/>
              <a:gd name="connsiteY79" fmla="*/ 265081 h 516847"/>
              <a:gd name="connsiteX80" fmla="*/ 420338 w 2176652"/>
              <a:gd name="connsiteY80" fmla="*/ 260604 h 516847"/>
              <a:gd name="connsiteX81" fmla="*/ 419290 w 2176652"/>
              <a:gd name="connsiteY81" fmla="*/ 256032 h 516847"/>
              <a:gd name="connsiteX82" fmla="*/ 419290 w 2176652"/>
              <a:gd name="connsiteY82" fmla="*/ 251460 h 516847"/>
              <a:gd name="connsiteX83" fmla="*/ 419290 w 2176652"/>
              <a:gd name="connsiteY83" fmla="*/ 248507 h 516847"/>
              <a:gd name="connsiteX84" fmla="*/ 419290 w 2176652"/>
              <a:gd name="connsiteY84" fmla="*/ 246317 h 516847"/>
              <a:gd name="connsiteX85" fmla="*/ 433006 w 2176652"/>
              <a:gd name="connsiteY85" fmla="*/ 224980 h 516847"/>
              <a:gd name="connsiteX86" fmla="*/ 435292 w 2176652"/>
              <a:gd name="connsiteY86" fmla="*/ 222694 h 516847"/>
              <a:gd name="connsiteX87" fmla="*/ 443960 w 2176652"/>
              <a:gd name="connsiteY87" fmla="*/ 215360 h 516847"/>
              <a:gd name="connsiteX88" fmla="*/ 449961 w 2176652"/>
              <a:gd name="connsiteY88" fmla="*/ 210979 h 516847"/>
              <a:gd name="connsiteX89" fmla="*/ 508445 w 2176652"/>
              <a:gd name="connsiteY89" fmla="*/ 182404 h 516847"/>
              <a:gd name="connsiteX90" fmla="*/ 516731 w 2176652"/>
              <a:gd name="connsiteY90" fmla="*/ 179546 h 516847"/>
              <a:gd name="connsiteX91" fmla="*/ 553974 w 2176652"/>
              <a:gd name="connsiteY91" fmla="*/ 168021 h 516847"/>
              <a:gd name="connsiteX92" fmla="*/ 572548 w 2176652"/>
              <a:gd name="connsiteY92" fmla="*/ 162973 h 516847"/>
              <a:gd name="connsiteX93" fmla="*/ 582930 w 2176652"/>
              <a:gd name="connsiteY93" fmla="*/ 160401 h 516847"/>
              <a:gd name="connsiteX94" fmla="*/ 604456 w 2176652"/>
              <a:gd name="connsiteY94" fmla="*/ 155448 h 516847"/>
              <a:gd name="connsiteX95" fmla="*/ 615696 w 2176652"/>
              <a:gd name="connsiteY95" fmla="*/ 153067 h 516847"/>
              <a:gd name="connsiteX96" fmla="*/ 627126 w 2176652"/>
              <a:gd name="connsiteY96" fmla="*/ 150685 h 516847"/>
              <a:gd name="connsiteX97" fmla="*/ 650938 w 2176652"/>
              <a:gd name="connsiteY97" fmla="*/ 146209 h 516847"/>
              <a:gd name="connsiteX98" fmla="*/ 663130 w 2176652"/>
              <a:gd name="connsiteY98" fmla="*/ 144018 h 516847"/>
              <a:gd name="connsiteX99" fmla="*/ 686753 w 2176652"/>
              <a:gd name="connsiteY99" fmla="*/ 140113 h 516847"/>
              <a:gd name="connsiteX100" fmla="*/ 701802 w 2176652"/>
              <a:gd name="connsiteY100" fmla="*/ 137731 h 516847"/>
              <a:gd name="connsiteX101" fmla="*/ 717613 w 2176652"/>
              <a:gd name="connsiteY101" fmla="*/ 135446 h 516847"/>
              <a:gd name="connsiteX102" fmla="*/ 760476 w 2176652"/>
              <a:gd name="connsiteY102" fmla="*/ 0 h 516847"/>
              <a:gd name="connsiteX103" fmla="*/ 0 w 2176652"/>
              <a:gd name="connsiteY103" fmla="*/ 252317 h 516847"/>
              <a:gd name="connsiteX104" fmla="*/ 575024 w 2176652"/>
              <a:gd name="connsiteY104" fmla="*/ 485584 h 516847"/>
              <a:gd name="connsiteX105" fmla="*/ 1088326 w 2176652"/>
              <a:gd name="connsiteY105" fmla="*/ 516826 h 516847"/>
              <a:gd name="connsiteX106" fmla="*/ 1611535 w 2176652"/>
              <a:gd name="connsiteY106" fmla="*/ 484346 h 516847"/>
              <a:gd name="connsiteX107" fmla="*/ 2176653 w 2176652"/>
              <a:gd name="connsiteY107" fmla="*/ 252317 h 516847"/>
              <a:gd name="connsiteX108" fmla="*/ 1430655 w 2176652"/>
              <a:gd name="connsiteY108" fmla="*/ 1333 h 516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2176652" h="516847">
                <a:moveTo>
                  <a:pt x="1430655" y="1333"/>
                </a:moveTo>
                <a:cubicBezTo>
                  <a:pt x="1443799" y="47692"/>
                  <a:pt x="1457868" y="93126"/>
                  <a:pt x="1472851" y="137636"/>
                </a:cubicBezTo>
                <a:lnTo>
                  <a:pt x="1475804" y="137636"/>
                </a:lnTo>
                <a:lnTo>
                  <a:pt x="1492948" y="140303"/>
                </a:lnTo>
                <a:cubicBezTo>
                  <a:pt x="1516951" y="144113"/>
                  <a:pt x="1539621" y="148209"/>
                  <a:pt x="1560862" y="152781"/>
                </a:cubicBezTo>
                <a:lnTo>
                  <a:pt x="1576293" y="156115"/>
                </a:lnTo>
                <a:lnTo>
                  <a:pt x="1593342" y="160020"/>
                </a:lnTo>
                <a:lnTo>
                  <a:pt x="1605724" y="163163"/>
                </a:lnTo>
                <a:cubicBezTo>
                  <a:pt x="1623060" y="167640"/>
                  <a:pt x="1639157" y="172688"/>
                  <a:pt x="1653349" y="177165"/>
                </a:cubicBezTo>
                <a:lnTo>
                  <a:pt x="1665542" y="181451"/>
                </a:lnTo>
                <a:cubicBezTo>
                  <a:pt x="1686725" y="188490"/>
                  <a:pt x="1706975" y="198091"/>
                  <a:pt x="1725835" y="210026"/>
                </a:cubicBezTo>
                <a:lnTo>
                  <a:pt x="1730026" y="212884"/>
                </a:lnTo>
                <a:lnTo>
                  <a:pt x="1734788" y="216694"/>
                </a:lnTo>
                <a:cubicBezTo>
                  <a:pt x="1737036" y="218418"/>
                  <a:pt x="1739170" y="220294"/>
                  <a:pt x="1741170" y="222313"/>
                </a:cubicBezTo>
                <a:lnTo>
                  <a:pt x="1743456" y="224695"/>
                </a:lnTo>
                <a:cubicBezTo>
                  <a:pt x="1745171" y="226428"/>
                  <a:pt x="1746733" y="228305"/>
                  <a:pt x="1748123" y="230314"/>
                </a:cubicBezTo>
                <a:lnTo>
                  <a:pt x="1750505" y="233839"/>
                </a:lnTo>
                <a:cubicBezTo>
                  <a:pt x="1751914" y="236077"/>
                  <a:pt x="1753067" y="238477"/>
                  <a:pt x="1753933" y="240982"/>
                </a:cubicBezTo>
                <a:cubicBezTo>
                  <a:pt x="1753905" y="241240"/>
                  <a:pt x="1753905" y="241487"/>
                  <a:pt x="1753933" y="241744"/>
                </a:cubicBezTo>
                <a:cubicBezTo>
                  <a:pt x="1755010" y="244812"/>
                  <a:pt x="1755582" y="248021"/>
                  <a:pt x="1755648" y="251269"/>
                </a:cubicBezTo>
                <a:cubicBezTo>
                  <a:pt x="1755658" y="253717"/>
                  <a:pt x="1755343" y="256146"/>
                  <a:pt x="1754696" y="258509"/>
                </a:cubicBezTo>
                <a:cubicBezTo>
                  <a:pt x="1754476" y="259718"/>
                  <a:pt x="1754124" y="260899"/>
                  <a:pt x="1753648" y="262033"/>
                </a:cubicBezTo>
                <a:cubicBezTo>
                  <a:pt x="1753267" y="263290"/>
                  <a:pt x="1752753" y="264500"/>
                  <a:pt x="1752124" y="265652"/>
                </a:cubicBezTo>
                <a:cubicBezTo>
                  <a:pt x="1751600" y="266881"/>
                  <a:pt x="1750961" y="268062"/>
                  <a:pt x="1750219" y="269176"/>
                </a:cubicBezTo>
                <a:cubicBezTo>
                  <a:pt x="1748695" y="271624"/>
                  <a:pt x="1746970" y="273949"/>
                  <a:pt x="1745075" y="276130"/>
                </a:cubicBezTo>
                <a:cubicBezTo>
                  <a:pt x="1744323" y="277177"/>
                  <a:pt x="1743465" y="278130"/>
                  <a:pt x="1742503" y="278987"/>
                </a:cubicBezTo>
                <a:lnTo>
                  <a:pt x="1741360" y="280225"/>
                </a:lnTo>
                <a:cubicBezTo>
                  <a:pt x="1740408" y="281178"/>
                  <a:pt x="1739455" y="282130"/>
                  <a:pt x="1738408" y="282988"/>
                </a:cubicBezTo>
                <a:cubicBezTo>
                  <a:pt x="1737198" y="284197"/>
                  <a:pt x="1735893" y="285312"/>
                  <a:pt x="1734503" y="286321"/>
                </a:cubicBezTo>
                <a:cubicBezTo>
                  <a:pt x="1731740" y="288607"/>
                  <a:pt x="1728787" y="290798"/>
                  <a:pt x="1725549" y="292989"/>
                </a:cubicBezTo>
                <a:cubicBezTo>
                  <a:pt x="1723930" y="294132"/>
                  <a:pt x="1722215" y="295275"/>
                  <a:pt x="1720405" y="296323"/>
                </a:cubicBezTo>
                <a:cubicBezTo>
                  <a:pt x="1718595" y="297371"/>
                  <a:pt x="1716881" y="298513"/>
                  <a:pt x="1714976" y="299561"/>
                </a:cubicBezTo>
                <a:cubicBezTo>
                  <a:pt x="1702108" y="306905"/>
                  <a:pt x="1688706" y="313277"/>
                  <a:pt x="1674876" y="318611"/>
                </a:cubicBezTo>
                <a:cubicBezTo>
                  <a:pt x="1669733" y="320611"/>
                  <a:pt x="1664399" y="322517"/>
                  <a:pt x="1658779" y="324421"/>
                </a:cubicBezTo>
                <a:lnTo>
                  <a:pt x="1656683" y="325184"/>
                </a:lnTo>
                <a:lnTo>
                  <a:pt x="1646206" y="328613"/>
                </a:lnTo>
                <a:cubicBezTo>
                  <a:pt x="1615478" y="338214"/>
                  <a:pt x="1584255" y="346129"/>
                  <a:pt x="1552670" y="352330"/>
                </a:cubicBezTo>
                <a:cubicBezTo>
                  <a:pt x="1543145" y="354235"/>
                  <a:pt x="1534192" y="356044"/>
                  <a:pt x="1524572" y="357759"/>
                </a:cubicBezTo>
                <a:cubicBezTo>
                  <a:pt x="1512475" y="360045"/>
                  <a:pt x="1499997" y="362140"/>
                  <a:pt x="1487138" y="364141"/>
                </a:cubicBezTo>
                <a:lnTo>
                  <a:pt x="1474089" y="366141"/>
                </a:lnTo>
                <a:cubicBezTo>
                  <a:pt x="1456630" y="368684"/>
                  <a:pt x="1438561" y="371123"/>
                  <a:pt x="1419892" y="373475"/>
                </a:cubicBezTo>
                <a:lnTo>
                  <a:pt x="1391317" y="376714"/>
                </a:lnTo>
                <a:cubicBezTo>
                  <a:pt x="1365599" y="379476"/>
                  <a:pt x="1338834" y="381857"/>
                  <a:pt x="1311307" y="383953"/>
                </a:cubicBezTo>
                <a:lnTo>
                  <a:pt x="1289399" y="385477"/>
                </a:lnTo>
                <a:lnTo>
                  <a:pt x="1270349" y="386715"/>
                </a:lnTo>
                <a:lnTo>
                  <a:pt x="1264539" y="386715"/>
                </a:lnTo>
                <a:lnTo>
                  <a:pt x="1246823" y="387667"/>
                </a:lnTo>
                <a:lnTo>
                  <a:pt x="1222057" y="388810"/>
                </a:lnTo>
                <a:lnTo>
                  <a:pt x="1208437" y="389382"/>
                </a:lnTo>
                <a:cubicBezTo>
                  <a:pt x="1179862" y="390430"/>
                  <a:pt x="1151287" y="391192"/>
                  <a:pt x="1121759" y="391477"/>
                </a:cubicBezTo>
                <a:lnTo>
                  <a:pt x="1087374" y="391477"/>
                </a:lnTo>
                <a:cubicBezTo>
                  <a:pt x="1064323" y="391477"/>
                  <a:pt x="1041463" y="391477"/>
                  <a:pt x="1018984" y="390715"/>
                </a:cubicBezTo>
                <a:lnTo>
                  <a:pt x="1002221" y="390715"/>
                </a:lnTo>
                <a:cubicBezTo>
                  <a:pt x="978217" y="390049"/>
                  <a:pt x="954596" y="389192"/>
                  <a:pt x="931355" y="387953"/>
                </a:cubicBezTo>
                <a:lnTo>
                  <a:pt x="915924" y="387191"/>
                </a:lnTo>
                <a:lnTo>
                  <a:pt x="904399" y="386525"/>
                </a:lnTo>
                <a:cubicBezTo>
                  <a:pt x="892683" y="385858"/>
                  <a:pt x="881158" y="385096"/>
                  <a:pt x="869728" y="384238"/>
                </a:cubicBezTo>
                <a:lnTo>
                  <a:pt x="847154" y="382524"/>
                </a:lnTo>
                <a:lnTo>
                  <a:pt x="823150" y="380429"/>
                </a:lnTo>
                <a:cubicBezTo>
                  <a:pt x="787241" y="377190"/>
                  <a:pt x="752951" y="373285"/>
                  <a:pt x="720566" y="368808"/>
                </a:cubicBezTo>
                <a:cubicBezTo>
                  <a:pt x="713804" y="367951"/>
                  <a:pt x="707041" y="366903"/>
                  <a:pt x="700468" y="365950"/>
                </a:cubicBezTo>
                <a:lnTo>
                  <a:pt x="675989" y="362045"/>
                </a:lnTo>
                <a:cubicBezTo>
                  <a:pt x="662845" y="359950"/>
                  <a:pt x="650176" y="357759"/>
                  <a:pt x="637889" y="355378"/>
                </a:cubicBezTo>
                <a:lnTo>
                  <a:pt x="632555" y="354330"/>
                </a:lnTo>
                <a:lnTo>
                  <a:pt x="614648" y="350710"/>
                </a:lnTo>
                <a:lnTo>
                  <a:pt x="610743" y="349853"/>
                </a:lnTo>
                <a:lnTo>
                  <a:pt x="596741" y="346805"/>
                </a:lnTo>
                <a:lnTo>
                  <a:pt x="592550" y="345853"/>
                </a:lnTo>
                <a:cubicBezTo>
                  <a:pt x="580234" y="342995"/>
                  <a:pt x="568519" y="340042"/>
                  <a:pt x="557403" y="336994"/>
                </a:cubicBezTo>
                <a:cubicBezTo>
                  <a:pt x="553212" y="335947"/>
                  <a:pt x="549212" y="334804"/>
                  <a:pt x="545211" y="333565"/>
                </a:cubicBezTo>
                <a:cubicBezTo>
                  <a:pt x="537210" y="331280"/>
                  <a:pt x="529590" y="328993"/>
                  <a:pt x="522351" y="326517"/>
                </a:cubicBezTo>
                <a:cubicBezTo>
                  <a:pt x="518731" y="325279"/>
                  <a:pt x="515112" y="324136"/>
                  <a:pt x="511683" y="322802"/>
                </a:cubicBezTo>
                <a:cubicBezTo>
                  <a:pt x="502158" y="319468"/>
                  <a:pt x="492633" y="315944"/>
                  <a:pt x="484822" y="312325"/>
                </a:cubicBezTo>
                <a:lnTo>
                  <a:pt x="482917" y="311467"/>
                </a:lnTo>
                <a:cubicBezTo>
                  <a:pt x="479965" y="310229"/>
                  <a:pt x="477107" y="308896"/>
                  <a:pt x="474440" y="307562"/>
                </a:cubicBezTo>
                <a:lnTo>
                  <a:pt x="466439" y="303562"/>
                </a:lnTo>
                <a:cubicBezTo>
                  <a:pt x="459362" y="299914"/>
                  <a:pt x="452552" y="295770"/>
                  <a:pt x="446056" y="291179"/>
                </a:cubicBezTo>
                <a:cubicBezTo>
                  <a:pt x="444303" y="290008"/>
                  <a:pt x="442617" y="288741"/>
                  <a:pt x="441007" y="287369"/>
                </a:cubicBezTo>
                <a:cubicBezTo>
                  <a:pt x="434483" y="282454"/>
                  <a:pt x="428873" y="276425"/>
                  <a:pt x="424434" y="269557"/>
                </a:cubicBezTo>
                <a:cubicBezTo>
                  <a:pt x="423529" y="268129"/>
                  <a:pt x="422738" y="266633"/>
                  <a:pt x="422053" y="265081"/>
                </a:cubicBezTo>
                <a:cubicBezTo>
                  <a:pt x="421319" y="263662"/>
                  <a:pt x="420738" y="262157"/>
                  <a:pt x="420338" y="260604"/>
                </a:cubicBezTo>
                <a:cubicBezTo>
                  <a:pt x="419852" y="259118"/>
                  <a:pt x="419500" y="257585"/>
                  <a:pt x="419290" y="256032"/>
                </a:cubicBezTo>
                <a:cubicBezTo>
                  <a:pt x="419148" y="254508"/>
                  <a:pt x="419148" y="252984"/>
                  <a:pt x="419290" y="251460"/>
                </a:cubicBezTo>
                <a:cubicBezTo>
                  <a:pt x="419290" y="250507"/>
                  <a:pt x="419290" y="249460"/>
                  <a:pt x="419290" y="248507"/>
                </a:cubicBezTo>
                <a:cubicBezTo>
                  <a:pt x="419195" y="247783"/>
                  <a:pt x="419195" y="247040"/>
                  <a:pt x="419290" y="246317"/>
                </a:cubicBezTo>
                <a:cubicBezTo>
                  <a:pt x="421614" y="237992"/>
                  <a:pt x="426396" y="230553"/>
                  <a:pt x="433006" y="224980"/>
                </a:cubicBezTo>
                <a:cubicBezTo>
                  <a:pt x="433721" y="224171"/>
                  <a:pt x="434483" y="223409"/>
                  <a:pt x="435292" y="222694"/>
                </a:cubicBezTo>
                <a:cubicBezTo>
                  <a:pt x="438017" y="220065"/>
                  <a:pt x="440912" y="217608"/>
                  <a:pt x="443960" y="215360"/>
                </a:cubicBezTo>
                <a:cubicBezTo>
                  <a:pt x="445865" y="213836"/>
                  <a:pt x="447865" y="212407"/>
                  <a:pt x="449961" y="210979"/>
                </a:cubicBezTo>
                <a:cubicBezTo>
                  <a:pt x="468268" y="199187"/>
                  <a:pt x="487899" y="189605"/>
                  <a:pt x="508445" y="182404"/>
                </a:cubicBezTo>
                <a:lnTo>
                  <a:pt x="516731" y="179546"/>
                </a:lnTo>
                <a:cubicBezTo>
                  <a:pt x="528256" y="175546"/>
                  <a:pt x="540639" y="171640"/>
                  <a:pt x="553974" y="168021"/>
                </a:cubicBezTo>
                <a:cubicBezTo>
                  <a:pt x="559975" y="166211"/>
                  <a:pt x="566166" y="164592"/>
                  <a:pt x="572548" y="162973"/>
                </a:cubicBezTo>
                <a:lnTo>
                  <a:pt x="582930" y="160401"/>
                </a:lnTo>
                <a:cubicBezTo>
                  <a:pt x="589883" y="158686"/>
                  <a:pt x="597027" y="157067"/>
                  <a:pt x="604456" y="155448"/>
                </a:cubicBezTo>
                <a:lnTo>
                  <a:pt x="615696" y="153067"/>
                </a:lnTo>
                <a:lnTo>
                  <a:pt x="627126" y="150685"/>
                </a:lnTo>
                <a:lnTo>
                  <a:pt x="650938" y="146209"/>
                </a:lnTo>
                <a:cubicBezTo>
                  <a:pt x="654939" y="145351"/>
                  <a:pt x="659035" y="144685"/>
                  <a:pt x="663130" y="144018"/>
                </a:cubicBezTo>
                <a:cubicBezTo>
                  <a:pt x="670846" y="142589"/>
                  <a:pt x="678656" y="141351"/>
                  <a:pt x="686753" y="140113"/>
                </a:cubicBezTo>
                <a:lnTo>
                  <a:pt x="701802" y="137731"/>
                </a:lnTo>
                <a:lnTo>
                  <a:pt x="717613" y="135446"/>
                </a:lnTo>
                <a:cubicBezTo>
                  <a:pt x="732787" y="90992"/>
                  <a:pt x="747074" y="45844"/>
                  <a:pt x="760476" y="0"/>
                </a:cubicBezTo>
                <a:cubicBezTo>
                  <a:pt x="319659" y="33814"/>
                  <a:pt x="0" y="134017"/>
                  <a:pt x="0" y="252317"/>
                </a:cubicBezTo>
                <a:cubicBezTo>
                  <a:pt x="0" y="353282"/>
                  <a:pt x="232791" y="441007"/>
                  <a:pt x="575024" y="485584"/>
                </a:cubicBezTo>
                <a:cubicBezTo>
                  <a:pt x="745284" y="506921"/>
                  <a:pt x="916734" y="517360"/>
                  <a:pt x="1088326" y="516826"/>
                </a:cubicBezTo>
                <a:cubicBezTo>
                  <a:pt x="1263253" y="517398"/>
                  <a:pt x="1438027" y="506549"/>
                  <a:pt x="1611535" y="484346"/>
                </a:cubicBezTo>
                <a:cubicBezTo>
                  <a:pt x="1948339" y="439388"/>
                  <a:pt x="2176653" y="352330"/>
                  <a:pt x="2176653" y="252317"/>
                </a:cubicBezTo>
                <a:cubicBezTo>
                  <a:pt x="2176082" y="135446"/>
                  <a:pt x="1863757" y="36195"/>
                  <a:pt x="1430655" y="1333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70000">
                <a:schemeClr val="accent1">
                  <a:alpha val="0"/>
                </a:schemeClr>
              </a:gs>
            </a:gsLst>
            <a:lin ang="16200000" scaled="0"/>
          </a:gradFill>
          <a:ln w="9525" cap="flat">
            <a:gradFill>
              <a:gsLst>
                <a:gs pos="16000">
                  <a:schemeClr val="accent1">
                    <a:alpha val="0"/>
                  </a:schemeClr>
                </a:gs>
                <a:gs pos="100000">
                  <a:schemeClr val="accent1">
                    <a:alpha val="7500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9" name="任意多边形: 形状 411"/>
          <p:cNvSpPr/>
          <p:nvPr>
            <p:custDataLst>
              <p:tags r:id="rId5"/>
            </p:custDataLst>
          </p:nvPr>
        </p:nvSpPr>
        <p:spPr>
          <a:xfrm>
            <a:off x="3882708" y="5374006"/>
            <a:ext cx="4426585" cy="1212215"/>
          </a:xfrm>
          <a:custGeom>
            <a:avLst/>
            <a:gdLst>
              <a:gd name="connsiteX0" fmla="*/ 3399092 w 3399091"/>
              <a:gd name="connsiteY0" fmla="*/ 444818 h 889634"/>
              <a:gd name="connsiteX1" fmla="*/ 1699546 w 3399091"/>
              <a:gd name="connsiteY1" fmla="*/ 889635 h 889634"/>
              <a:gd name="connsiteX2" fmla="*/ 0 w 3399091"/>
              <a:gd name="connsiteY2" fmla="*/ 444818 h 889634"/>
              <a:gd name="connsiteX3" fmla="*/ 1699546 w 3399091"/>
              <a:gd name="connsiteY3" fmla="*/ 0 h 889634"/>
              <a:gd name="connsiteX4" fmla="*/ 3399092 w 3399091"/>
              <a:gd name="connsiteY4" fmla="*/ 444818 h 88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9091" h="889634">
                <a:moveTo>
                  <a:pt x="3399092" y="444818"/>
                </a:moveTo>
                <a:cubicBezTo>
                  <a:pt x="3399092" y="690483"/>
                  <a:pt x="2638179" y="889635"/>
                  <a:pt x="1699546" y="889635"/>
                </a:cubicBezTo>
                <a:cubicBezTo>
                  <a:pt x="760913" y="889635"/>
                  <a:pt x="0" y="690484"/>
                  <a:pt x="0" y="444818"/>
                </a:cubicBezTo>
                <a:cubicBezTo>
                  <a:pt x="0" y="199152"/>
                  <a:pt x="760913" y="0"/>
                  <a:pt x="1699546" y="0"/>
                </a:cubicBezTo>
                <a:cubicBezTo>
                  <a:pt x="2638179" y="0"/>
                  <a:pt x="3399092" y="199151"/>
                  <a:pt x="3399092" y="444818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6000"/>
                </a:schemeClr>
              </a:gs>
              <a:gs pos="93000">
                <a:schemeClr val="accent1">
                  <a:alpha val="0"/>
                </a:schemeClr>
              </a:gs>
            </a:gsLst>
            <a:lin ang="1620000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25" name="圆角矩形 24"/>
          <p:cNvSpPr/>
          <p:nvPr>
            <p:custDataLst>
              <p:tags r:id="rId6"/>
            </p:custDataLst>
          </p:nvPr>
        </p:nvSpPr>
        <p:spPr>
          <a:xfrm>
            <a:off x="945198" y="4303396"/>
            <a:ext cx="2346325" cy="389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  <a:alpha val="100000"/>
                </a:schemeClr>
              </a:gs>
              <a:gs pos="98000">
                <a:schemeClr val="accent2">
                  <a:alpha val="100000"/>
                </a:schemeClr>
              </a:gs>
            </a:gsLst>
            <a:lin ang="2700000" scaled="0"/>
          </a:gradFill>
          <a:ln>
            <a:noFill/>
          </a:ln>
          <a:effectLst>
            <a:outerShdw blurRad="203200" dist="38100" dir="5400000" algn="t" rotWithShape="0">
              <a:schemeClr val="accent2">
                <a:lumMod val="75000"/>
                <a:alpha val="19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b="1">
                <a:solidFill>
                  <a:srgbClr val="FF0000"/>
                </a:solidFill>
              </a:rPr>
              <a:t>E</a:t>
            </a:r>
            <a:r>
              <a:rPr lang="en-US" altLang="zh-CN" b="1">
                <a:solidFill>
                  <a:srgbClr val="FFFFFF"/>
                </a:solidFill>
              </a:rPr>
              <a:t>mpathize with “We”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76" name="圆角矩形 75"/>
          <p:cNvSpPr/>
          <p:nvPr>
            <p:custDataLst>
              <p:tags r:id="rId7"/>
            </p:custDataLst>
          </p:nvPr>
        </p:nvSpPr>
        <p:spPr>
          <a:xfrm flipH="1">
            <a:off x="8899843" y="4303396"/>
            <a:ext cx="2346325" cy="389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  <a:alpha val="100000"/>
                </a:schemeClr>
              </a:gs>
              <a:gs pos="98000">
                <a:schemeClr val="accent2">
                  <a:alpha val="100000"/>
                </a:schemeClr>
              </a:gs>
            </a:gsLst>
            <a:lin ang="2700000" scaled="0"/>
          </a:gradFill>
          <a:ln>
            <a:noFill/>
          </a:ln>
          <a:effectLst>
            <a:outerShdw blurRad="203200" dist="38100" dir="5400000" algn="t" rotWithShape="0">
              <a:schemeClr val="accent2">
                <a:lumMod val="75000"/>
                <a:alpha val="19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b="1">
                <a:solidFill>
                  <a:srgbClr val="FF0000"/>
                </a:solidFill>
              </a:rPr>
              <a:t>R</a:t>
            </a:r>
            <a:r>
              <a:rPr lang="en-US" altLang="zh-CN" b="1">
                <a:solidFill>
                  <a:srgbClr val="FFFFFF"/>
                </a:solidFill>
              </a:rPr>
              <a:t>espond with a Call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95" name="圆角矩形 94"/>
          <p:cNvSpPr/>
          <p:nvPr>
            <p:custDataLst>
              <p:tags r:id="rId8"/>
            </p:custDataLst>
          </p:nvPr>
        </p:nvSpPr>
        <p:spPr>
          <a:xfrm>
            <a:off x="945198" y="2106296"/>
            <a:ext cx="2346325" cy="389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100000"/>
                </a:schemeClr>
              </a:gs>
              <a:gs pos="98000">
                <a:schemeClr val="accent1">
                  <a:alpha val="100000"/>
                </a:schemeClr>
              </a:gs>
            </a:gsLst>
            <a:lin ang="2700000" scaled="0"/>
          </a:gradFill>
          <a:ln>
            <a:noFill/>
          </a:ln>
          <a:effectLst>
            <a:outerShdw blurRad="203200" dist="38100" dir="5400000" algn="t" rotWithShape="0">
              <a:schemeClr val="accent1">
                <a:lumMod val="75000"/>
                <a:alpha val="19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b="1">
                <a:solidFill>
                  <a:srgbClr val="FFFFFF"/>
                </a:solidFill>
              </a:rPr>
              <a:t> </a:t>
            </a:r>
            <a:r>
              <a:rPr lang="en-US" altLang="zh-CN" b="1">
                <a:solidFill>
                  <a:srgbClr val="FF0000"/>
                </a:solidFill>
              </a:rPr>
              <a:t>H</a:t>
            </a:r>
            <a:r>
              <a:rPr lang="en-US" altLang="zh-CN" b="1">
                <a:solidFill>
                  <a:srgbClr val="FFFFFF"/>
                </a:solidFill>
              </a:rPr>
              <a:t>ook with a Question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5" name="任意多边形: 形状 411"/>
          <p:cNvSpPr/>
          <p:nvPr>
            <p:custDataLst>
              <p:tags r:id="rId9"/>
            </p:custDataLst>
          </p:nvPr>
        </p:nvSpPr>
        <p:spPr>
          <a:xfrm>
            <a:off x="3882708" y="5961381"/>
            <a:ext cx="4426586" cy="624840"/>
          </a:xfrm>
          <a:custGeom>
            <a:avLst/>
            <a:gdLst>
              <a:gd name="connsiteX0" fmla="*/ 3399092 w 3399091"/>
              <a:gd name="connsiteY0" fmla="*/ 444818 h 889634"/>
              <a:gd name="connsiteX1" fmla="*/ 1699546 w 3399091"/>
              <a:gd name="connsiteY1" fmla="*/ 889635 h 889634"/>
              <a:gd name="connsiteX2" fmla="*/ 0 w 3399091"/>
              <a:gd name="connsiteY2" fmla="*/ 444818 h 889634"/>
              <a:gd name="connsiteX3" fmla="*/ 1699546 w 3399091"/>
              <a:gd name="connsiteY3" fmla="*/ 0 h 889634"/>
              <a:gd name="connsiteX4" fmla="*/ 3399092 w 3399091"/>
              <a:gd name="connsiteY4" fmla="*/ 444818 h 88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71" h="984">
                <a:moveTo>
                  <a:pt x="6969" y="0"/>
                </a:moveTo>
                <a:lnTo>
                  <a:pt x="6970" y="5"/>
                </a:lnTo>
                <a:cubicBezTo>
                  <a:pt x="6971" y="13"/>
                  <a:pt x="6971" y="21"/>
                  <a:pt x="6971" y="30"/>
                </a:cubicBezTo>
                <a:cubicBezTo>
                  <a:pt x="6971" y="557"/>
                  <a:pt x="5410" y="984"/>
                  <a:pt x="3486" y="984"/>
                </a:cubicBezTo>
                <a:cubicBezTo>
                  <a:pt x="1561" y="984"/>
                  <a:pt x="0" y="557"/>
                  <a:pt x="0" y="30"/>
                </a:cubicBezTo>
                <a:cubicBezTo>
                  <a:pt x="0" y="21"/>
                  <a:pt x="0" y="13"/>
                  <a:pt x="1" y="5"/>
                </a:cubicBezTo>
                <a:lnTo>
                  <a:pt x="2" y="0"/>
                </a:lnTo>
                <a:lnTo>
                  <a:pt x="3" y="7"/>
                </a:lnTo>
                <a:cubicBezTo>
                  <a:pt x="73" y="517"/>
                  <a:pt x="1606" y="925"/>
                  <a:pt x="3486" y="925"/>
                </a:cubicBezTo>
                <a:cubicBezTo>
                  <a:pt x="5365" y="925"/>
                  <a:pt x="6898" y="517"/>
                  <a:pt x="6968" y="7"/>
                </a:cubicBezTo>
                <a:lnTo>
                  <a:pt x="6969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86000"/>
                </a:schemeClr>
              </a:gs>
              <a:gs pos="93000">
                <a:schemeClr val="accent1">
                  <a:alpha val="0"/>
                </a:schemeClr>
              </a:gs>
            </a:gsLst>
            <a:lin ang="1620000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10"/>
            </p:custDataLst>
          </p:nvPr>
        </p:nvCxnSpPr>
        <p:spPr>
          <a:xfrm flipH="1">
            <a:off x="3631883" y="4498341"/>
            <a:ext cx="919480" cy="0"/>
          </a:xfrm>
          <a:prstGeom prst="line">
            <a:avLst/>
          </a:prstGeom>
          <a:ln w="15875" cap="rnd">
            <a:gradFill>
              <a:gsLst>
                <a:gs pos="0">
                  <a:schemeClr val="accent2">
                    <a:alpha val="0"/>
                  </a:schemeClr>
                </a:gs>
                <a:gs pos="95000">
                  <a:schemeClr val="accent2">
                    <a:alpha val="50000"/>
                  </a:schemeClr>
                </a:gs>
              </a:gsLst>
              <a:lin ang="0" scaled="1"/>
            </a:gradFill>
            <a:round/>
            <a:tailEnd type="triangle"/>
          </a:ln>
          <a:effectLst>
            <a:outerShdw blurRad="38100" dist="12700" dir="540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正文"/>
          <p:cNvSpPr txBox="1"/>
          <p:nvPr>
            <p:custDataLst>
              <p:tags r:id="rId11"/>
            </p:custDataLst>
          </p:nvPr>
        </p:nvSpPr>
        <p:spPr>
          <a:xfrm>
            <a:off x="1025843" y="2675256"/>
            <a:ext cx="2206625" cy="14687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40000"/>
              </a:lnSpc>
              <a:buFont typeface="Wingdings" panose="05000000000000000000" charset="0"/>
              <a:buNone/>
            </a:pP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Use a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rgbClr val="FF0000"/>
                </a:solidFill>
                <a:uFillTx/>
                <a:latin typeface="+mn-ea"/>
                <a:sym typeface="+mn-ea"/>
              </a:rPr>
              <a:t> question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 to grab attention from the start.</a:t>
            </a:r>
            <a:endParaRPr lang="en-US" altLang="zh-CN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cxnSp>
        <p:nvCxnSpPr>
          <p:cNvPr id="43" name="直接连接符 42"/>
          <p:cNvCxnSpPr/>
          <p:nvPr>
            <p:custDataLst>
              <p:tags r:id="rId12"/>
            </p:custDataLst>
          </p:nvPr>
        </p:nvCxnSpPr>
        <p:spPr>
          <a:xfrm flipH="1">
            <a:off x="3631883" y="3128646"/>
            <a:ext cx="1422400" cy="0"/>
          </a:xfrm>
          <a:prstGeom prst="line">
            <a:avLst/>
          </a:prstGeom>
          <a:ln w="15875" cap="rnd">
            <a:gradFill>
              <a:gsLst>
                <a:gs pos="0">
                  <a:schemeClr val="accent1">
                    <a:alpha val="0"/>
                  </a:schemeClr>
                </a:gs>
                <a:gs pos="95000">
                  <a:schemeClr val="accent1">
                    <a:alpha val="50000"/>
                  </a:schemeClr>
                </a:gs>
              </a:gsLst>
              <a:lin ang="0" scaled="1"/>
            </a:gradFill>
            <a:round/>
            <a:tailEnd type="triangle"/>
          </a:ln>
          <a:effectLst>
            <a:outerShdw blurRad="38100" dist="12700" dir="5400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>
            <p:custDataLst>
              <p:tags r:id="rId13"/>
            </p:custDataLst>
          </p:nvPr>
        </p:nvCxnSpPr>
        <p:spPr>
          <a:xfrm>
            <a:off x="7173913" y="3128646"/>
            <a:ext cx="1534795" cy="0"/>
          </a:xfrm>
          <a:prstGeom prst="line">
            <a:avLst/>
          </a:prstGeom>
          <a:ln w="15875" cap="rnd">
            <a:gradFill>
              <a:gsLst>
                <a:gs pos="0">
                  <a:schemeClr val="accent1">
                    <a:alpha val="0"/>
                  </a:schemeClr>
                </a:gs>
                <a:gs pos="95000">
                  <a:schemeClr val="accent1">
                    <a:alpha val="50000"/>
                  </a:schemeClr>
                </a:gs>
              </a:gsLst>
              <a:lin ang="0" scaled="1"/>
            </a:gradFill>
            <a:round/>
            <a:tailEnd type="triangle"/>
          </a:ln>
          <a:effectLst>
            <a:outerShdw blurRad="38100" dist="12700" dir="5400000" algn="t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>
            <p:custDataLst>
              <p:tags r:id="rId14"/>
            </p:custDataLst>
          </p:nvPr>
        </p:nvCxnSpPr>
        <p:spPr>
          <a:xfrm>
            <a:off x="7705408" y="4498341"/>
            <a:ext cx="1080000" cy="0"/>
          </a:xfrm>
          <a:prstGeom prst="line">
            <a:avLst/>
          </a:prstGeom>
          <a:ln w="15875" cap="rnd">
            <a:gradFill>
              <a:gsLst>
                <a:gs pos="0">
                  <a:schemeClr val="accent2">
                    <a:alpha val="0"/>
                  </a:schemeClr>
                </a:gs>
                <a:gs pos="95000">
                  <a:schemeClr val="accent2">
                    <a:alpha val="50000"/>
                  </a:schemeClr>
                </a:gs>
              </a:gsLst>
              <a:lin ang="0" scaled="1"/>
            </a:gradFill>
            <a:round/>
            <a:tailEnd type="triangle"/>
          </a:ln>
          <a:effectLst>
            <a:outerShdw blurRad="38100" dist="12700" dir="5400000" algn="t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" name="正文"/>
          <p:cNvSpPr txBox="1"/>
          <p:nvPr>
            <p:custDataLst>
              <p:tags r:id="rId15"/>
            </p:custDataLst>
          </p:nvPr>
        </p:nvSpPr>
        <p:spPr>
          <a:xfrm>
            <a:off x="1025843" y="4852671"/>
            <a:ext cx="2206625" cy="14687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40000"/>
              </a:lnSpc>
              <a:buFont typeface="Wingdings" panose="05000000000000000000" charset="0"/>
              <a:buNone/>
            </a:pP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Use "we" to share 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rgbClr val="FF0000"/>
                </a:solidFill>
                <a:uFillTx/>
                <a:latin typeface="+mn-ea"/>
                <a:sym typeface="+mn-ea"/>
              </a:rPr>
              <a:t>common experiences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 and build connection.</a:t>
            </a:r>
            <a:endParaRPr lang="en-US" altLang="zh-CN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04" name="圆角矩形 103"/>
          <p:cNvSpPr/>
          <p:nvPr>
            <p:custDataLst>
              <p:tags r:id="rId16"/>
            </p:custDataLst>
          </p:nvPr>
        </p:nvSpPr>
        <p:spPr>
          <a:xfrm flipH="1">
            <a:off x="8901113" y="2113281"/>
            <a:ext cx="2346325" cy="389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100000"/>
                </a:schemeClr>
              </a:gs>
              <a:gs pos="98000">
                <a:schemeClr val="accent1">
                  <a:alpha val="100000"/>
                </a:schemeClr>
              </a:gs>
            </a:gsLst>
            <a:lin ang="2700000" scaled="0"/>
          </a:gradFill>
          <a:ln>
            <a:noFill/>
          </a:ln>
          <a:effectLst>
            <a:outerShdw blurRad="203200" dist="38100" dir="5400000" algn="t" rotWithShape="0">
              <a:schemeClr val="accent1">
                <a:lumMod val="75000"/>
                <a:alpha val="19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b="1">
                <a:solidFill>
                  <a:srgbClr val="FF0000"/>
                </a:solidFill>
              </a:rPr>
              <a:t>A</a:t>
            </a:r>
            <a:r>
              <a:rPr lang="en-US" altLang="zh-CN" b="1">
                <a:solidFill>
                  <a:srgbClr val="FFFFFF"/>
                </a:solidFill>
              </a:rPr>
              <a:t>nalyze with Transition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18" name="正文"/>
          <p:cNvSpPr txBox="1"/>
          <p:nvPr>
            <p:custDataLst>
              <p:tags r:id="rId17"/>
            </p:custDataLst>
          </p:nvPr>
        </p:nvSpPr>
        <p:spPr>
          <a:xfrm>
            <a:off x="8959533" y="2675256"/>
            <a:ext cx="2206625" cy="14687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40000"/>
              </a:lnSpc>
              <a:buFont typeface="Wingdings" panose="05000000000000000000" charset="0"/>
              <a:buNone/>
            </a:pP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Use questions or comparisons at key points to explain the 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rgbClr val="FF0000"/>
                </a:solidFill>
                <a:uFillTx/>
                <a:latin typeface="+mn-ea"/>
                <a:sym typeface="+mn-ea"/>
              </a:rPr>
              <a:t>logic 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behind the trend.</a:t>
            </a:r>
            <a:endParaRPr lang="en-US" altLang="zh-CN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20" name="正文"/>
          <p:cNvSpPr txBox="1"/>
          <p:nvPr>
            <p:custDataLst>
              <p:tags r:id="rId18"/>
            </p:custDataLst>
          </p:nvPr>
        </p:nvSpPr>
        <p:spPr>
          <a:xfrm>
            <a:off x="8959533" y="4852671"/>
            <a:ext cx="2206625" cy="14687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40000"/>
              </a:lnSpc>
              <a:buFont typeface="Wingdings" panose="05000000000000000000" charset="0"/>
              <a:buNone/>
            </a:pP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End with a clear, simple, and practical 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rgbClr val="FF0000"/>
                </a:solidFill>
                <a:uFillTx/>
                <a:latin typeface="+mn-ea"/>
                <a:sym typeface="+mn-ea"/>
              </a:rPr>
              <a:t>call</a:t>
            </a:r>
            <a:r>
              <a:rPr lang="en-US" altLang="zh-CN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 to action.</a:t>
            </a:r>
            <a:endParaRPr lang="en-US" altLang="zh-CN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 useBgFill="1">
        <p:nvSpPr>
          <p:cNvPr id="4" name="图形 4"/>
          <p:cNvSpPr/>
          <p:nvPr>
            <p:custDataLst>
              <p:tags r:id="rId19"/>
            </p:custDataLst>
          </p:nvPr>
        </p:nvSpPr>
        <p:spPr>
          <a:xfrm>
            <a:off x="5093653" y="3202941"/>
            <a:ext cx="2004060" cy="433070"/>
          </a:xfrm>
          <a:custGeom>
            <a:avLst/>
            <a:gdLst>
              <a:gd name="connsiteX0" fmla="*/ 1001363 w 1540575"/>
              <a:gd name="connsiteY0" fmla="*/ 1238 h 315753"/>
              <a:gd name="connsiteX1" fmla="*/ 1007745 w 1540575"/>
              <a:gd name="connsiteY1" fmla="*/ 88201 h 315753"/>
              <a:gd name="connsiteX2" fmla="*/ 1223391 w 1540575"/>
              <a:gd name="connsiteY2" fmla="*/ 152876 h 315753"/>
              <a:gd name="connsiteX3" fmla="*/ 1223391 w 1540575"/>
              <a:gd name="connsiteY3" fmla="*/ 154877 h 315753"/>
              <a:gd name="connsiteX4" fmla="*/ 1022223 w 1540575"/>
              <a:gd name="connsiteY4" fmla="*/ 220027 h 315753"/>
              <a:gd name="connsiteX5" fmla="*/ 770858 w 1540575"/>
              <a:gd name="connsiteY5" fmla="*/ 233172 h 315753"/>
              <a:gd name="connsiteX6" fmla="*/ 537115 w 1540575"/>
              <a:gd name="connsiteY6" fmla="*/ 221932 h 315753"/>
              <a:gd name="connsiteX7" fmla="*/ 318040 w 1540575"/>
              <a:gd name="connsiteY7" fmla="*/ 155257 h 315753"/>
              <a:gd name="connsiteX8" fmla="*/ 318040 w 1540575"/>
              <a:gd name="connsiteY8" fmla="*/ 152971 h 315753"/>
              <a:gd name="connsiteX9" fmla="*/ 552545 w 1540575"/>
              <a:gd name="connsiteY9" fmla="*/ 86296 h 315753"/>
              <a:gd name="connsiteX10" fmla="*/ 559594 w 1540575"/>
              <a:gd name="connsiteY10" fmla="*/ 0 h 315753"/>
              <a:gd name="connsiteX11" fmla="*/ 0 w 1540575"/>
              <a:gd name="connsiteY11" fmla="*/ 154877 h 315753"/>
              <a:gd name="connsiteX12" fmla="*/ 523304 w 1540575"/>
              <a:gd name="connsiteY12" fmla="*/ 307277 h 315753"/>
              <a:gd name="connsiteX13" fmla="*/ 770287 w 1540575"/>
              <a:gd name="connsiteY13" fmla="*/ 315754 h 315753"/>
              <a:gd name="connsiteX14" fmla="*/ 1034225 w 1540575"/>
              <a:gd name="connsiteY14" fmla="*/ 306229 h 315753"/>
              <a:gd name="connsiteX15" fmla="*/ 1540573 w 1540575"/>
              <a:gd name="connsiteY15" fmla="*/ 154877 h 315753"/>
              <a:gd name="connsiteX16" fmla="*/ 1001363 w 1540575"/>
              <a:gd name="connsiteY16" fmla="*/ 1238 h 315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40575" h="315753">
                <a:moveTo>
                  <a:pt x="1001363" y="1238"/>
                </a:moveTo>
                <a:cubicBezTo>
                  <a:pt x="1003078" y="29937"/>
                  <a:pt x="1005202" y="58931"/>
                  <a:pt x="1007745" y="88201"/>
                </a:cubicBezTo>
                <a:cubicBezTo>
                  <a:pt x="1134142" y="101632"/>
                  <a:pt x="1219390" y="125540"/>
                  <a:pt x="1223391" y="152876"/>
                </a:cubicBezTo>
                <a:cubicBezTo>
                  <a:pt x="1223439" y="153543"/>
                  <a:pt x="1223439" y="154210"/>
                  <a:pt x="1223391" y="154877"/>
                </a:cubicBezTo>
                <a:cubicBezTo>
                  <a:pt x="1223391" y="182023"/>
                  <a:pt x="1143476" y="205931"/>
                  <a:pt x="1022223" y="220027"/>
                </a:cubicBezTo>
                <a:cubicBezTo>
                  <a:pt x="938746" y="229105"/>
                  <a:pt x="854831" y="233496"/>
                  <a:pt x="770858" y="233172"/>
                </a:cubicBezTo>
                <a:cubicBezTo>
                  <a:pt x="692801" y="233420"/>
                  <a:pt x="614782" y="229667"/>
                  <a:pt x="537115" y="221932"/>
                </a:cubicBezTo>
                <a:cubicBezTo>
                  <a:pt x="405955" y="208216"/>
                  <a:pt x="318040" y="183832"/>
                  <a:pt x="318040" y="155257"/>
                </a:cubicBezTo>
                <a:cubicBezTo>
                  <a:pt x="317954" y="154495"/>
                  <a:pt x="317954" y="153733"/>
                  <a:pt x="318040" y="152971"/>
                </a:cubicBezTo>
                <a:cubicBezTo>
                  <a:pt x="322802" y="124396"/>
                  <a:pt x="416243" y="99631"/>
                  <a:pt x="552545" y="86296"/>
                </a:cubicBezTo>
                <a:cubicBezTo>
                  <a:pt x="555307" y="57150"/>
                  <a:pt x="557594" y="28384"/>
                  <a:pt x="559594" y="0"/>
                </a:cubicBezTo>
                <a:cubicBezTo>
                  <a:pt x="236601" y="19050"/>
                  <a:pt x="0" y="81248"/>
                  <a:pt x="0" y="154877"/>
                </a:cubicBezTo>
                <a:cubicBezTo>
                  <a:pt x="0" y="225743"/>
                  <a:pt x="219075" y="285940"/>
                  <a:pt x="523304" y="307277"/>
                </a:cubicBezTo>
                <a:cubicBezTo>
                  <a:pt x="600837" y="312801"/>
                  <a:pt x="683895" y="315754"/>
                  <a:pt x="770287" y="315754"/>
                </a:cubicBezTo>
                <a:cubicBezTo>
                  <a:pt x="862965" y="315754"/>
                  <a:pt x="951833" y="312325"/>
                  <a:pt x="1034225" y="306229"/>
                </a:cubicBezTo>
                <a:cubicBezTo>
                  <a:pt x="1329500" y="283654"/>
                  <a:pt x="1540573" y="224409"/>
                  <a:pt x="1540573" y="154877"/>
                </a:cubicBezTo>
                <a:cubicBezTo>
                  <a:pt x="1541336" y="82772"/>
                  <a:pt x="1314259" y="21717"/>
                  <a:pt x="1001363" y="1238"/>
                </a:cubicBezTo>
                <a:close/>
              </a:path>
            </a:pathLst>
          </a:custGeom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图形 4"/>
          <p:cNvSpPr/>
          <p:nvPr>
            <p:custDataLst>
              <p:tags r:id="rId20"/>
            </p:custDataLst>
          </p:nvPr>
        </p:nvSpPr>
        <p:spPr>
          <a:xfrm>
            <a:off x="5093653" y="3202941"/>
            <a:ext cx="2004060" cy="433070"/>
          </a:xfrm>
          <a:custGeom>
            <a:avLst/>
            <a:gdLst>
              <a:gd name="connsiteX0" fmla="*/ 1001363 w 1540575"/>
              <a:gd name="connsiteY0" fmla="*/ 1238 h 315753"/>
              <a:gd name="connsiteX1" fmla="*/ 1007745 w 1540575"/>
              <a:gd name="connsiteY1" fmla="*/ 88201 h 315753"/>
              <a:gd name="connsiteX2" fmla="*/ 1223391 w 1540575"/>
              <a:gd name="connsiteY2" fmla="*/ 152876 h 315753"/>
              <a:gd name="connsiteX3" fmla="*/ 1223391 w 1540575"/>
              <a:gd name="connsiteY3" fmla="*/ 154877 h 315753"/>
              <a:gd name="connsiteX4" fmla="*/ 1022223 w 1540575"/>
              <a:gd name="connsiteY4" fmla="*/ 220027 h 315753"/>
              <a:gd name="connsiteX5" fmla="*/ 770858 w 1540575"/>
              <a:gd name="connsiteY5" fmla="*/ 233172 h 315753"/>
              <a:gd name="connsiteX6" fmla="*/ 537115 w 1540575"/>
              <a:gd name="connsiteY6" fmla="*/ 221932 h 315753"/>
              <a:gd name="connsiteX7" fmla="*/ 318040 w 1540575"/>
              <a:gd name="connsiteY7" fmla="*/ 155257 h 315753"/>
              <a:gd name="connsiteX8" fmla="*/ 318040 w 1540575"/>
              <a:gd name="connsiteY8" fmla="*/ 152971 h 315753"/>
              <a:gd name="connsiteX9" fmla="*/ 552545 w 1540575"/>
              <a:gd name="connsiteY9" fmla="*/ 86296 h 315753"/>
              <a:gd name="connsiteX10" fmla="*/ 559594 w 1540575"/>
              <a:gd name="connsiteY10" fmla="*/ 0 h 315753"/>
              <a:gd name="connsiteX11" fmla="*/ 0 w 1540575"/>
              <a:gd name="connsiteY11" fmla="*/ 154877 h 315753"/>
              <a:gd name="connsiteX12" fmla="*/ 523304 w 1540575"/>
              <a:gd name="connsiteY12" fmla="*/ 307277 h 315753"/>
              <a:gd name="connsiteX13" fmla="*/ 770287 w 1540575"/>
              <a:gd name="connsiteY13" fmla="*/ 315754 h 315753"/>
              <a:gd name="connsiteX14" fmla="*/ 1034225 w 1540575"/>
              <a:gd name="connsiteY14" fmla="*/ 306229 h 315753"/>
              <a:gd name="connsiteX15" fmla="*/ 1540573 w 1540575"/>
              <a:gd name="connsiteY15" fmla="*/ 154877 h 315753"/>
              <a:gd name="connsiteX16" fmla="*/ 1001363 w 1540575"/>
              <a:gd name="connsiteY16" fmla="*/ 1238 h 315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40575" h="315753">
                <a:moveTo>
                  <a:pt x="1001363" y="1238"/>
                </a:moveTo>
                <a:cubicBezTo>
                  <a:pt x="1003078" y="29937"/>
                  <a:pt x="1005202" y="58931"/>
                  <a:pt x="1007745" y="88201"/>
                </a:cubicBezTo>
                <a:cubicBezTo>
                  <a:pt x="1134142" y="101632"/>
                  <a:pt x="1219390" y="125540"/>
                  <a:pt x="1223391" y="152876"/>
                </a:cubicBezTo>
                <a:cubicBezTo>
                  <a:pt x="1223439" y="153543"/>
                  <a:pt x="1223439" y="154210"/>
                  <a:pt x="1223391" y="154877"/>
                </a:cubicBezTo>
                <a:cubicBezTo>
                  <a:pt x="1223391" y="182023"/>
                  <a:pt x="1143476" y="205931"/>
                  <a:pt x="1022223" y="220027"/>
                </a:cubicBezTo>
                <a:cubicBezTo>
                  <a:pt x="938746" y="229105"/>
                  <a:pt x="854831" y="233496"/>
                  <a:pt x="770858" y="233172"/>
                </a:cubicBezTo>
                <a:cubicBezTo>
                  <a:pt x="692801" y="233420"/>
                  <a:pt x="614782" y="229667"/>
                  <a:pt x="537115" y="221932"/>
                </a:cubicBezTo>
                <a:cubicBezTo>
                  <a:pt x="405955" y="208216"/>
                  <a:pt x="318040" y="183832"/>
                  <a:pt x="318040" y="155257"/>
                </a:cubicBezTo>
                <a:cubicBezTo>
                  <a:pt x="317954" y="154495"/>
                  <a:pt x="317954" y="153733"/>
                  <a:pt x="318040" y="152971"/>
                </a:cubicBezTo>
                <a:cubicBezTo>
                  <a:pt x="322802" y="124396"/>
                  <a:pt x="416243" y="99631"/>
                  <a:pt x="552545" y="86296"/>
                </a:cubicBezTo>
                <a:cubicBezTo>
                  <a:pt x="555307" y="57150"/>
                  <a:pt x="557594" y="28384"/>
                  <a:pt x="559594" y="0"/>
                </a:cubicBezTo>
                <a:cubicBezTo>
                  <a:pt x="236601" y="19050"/>
                  <a:pt x="0" y="81248"/>
                  <a:pt x="0" y="154877"/>
                </a:cubicBezTo>
                <a:cubicBezTo>
                  <a:pt x="0" y="225743"/>
                  <a:pt x="219075" y="285940"/>
                  <a:pt x="523304" y="307277"/>
                </a:cubicBezTo>
                <a:cubicBezTo>
                  <a:pt x="600837" y="312801"/>
                  <a:pt x="683895" y="315754"/>
                  <a:pt x="770287" y="315754"/>
                </a:cubicBezTo>
                <a:cubicBezTo>
                  <a:pt x="862965" y="315754"/>
                  <a:pt x="951833" y="312325"/>
                  <a:pt x="1034225" y="306229"/>
                </a:cubicBezTo>
                <a:cubicBezTo>
                  <a:pt x="1329500" y="283654"/>
                  <a:pt x="1540573" y="224409"/>
                  <a:pt x="1540573" y="154877"/>
                </a:cubicBezTo>
                <a:cubicBezTo>
                  <a:pt x="1541336" y="82772"/>
                  <a:pt x="1314259" y="21717"/>
                  <a:pt x="1001363" y="1238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0000"/>
                </a:schemeClr>
              </a:gs>
              <a:gs pos="70000">
                <a:schemeClr val="accent1">
                  <a:alpha val="0"/>
                </a:schemeClr>
              </a:gs>
            </a:gsLst>
            <a:lin ang="16200000" scaled="0"/>
          </a:gradFill>
          <a:ln w="9525" cap="flat">
            <a:gradFill>
              <a:gsLst>
                <a:gs pos="2000">
                  <a:schemeClr val="accent1">
                    <a:alpha val="0"/>
                  </a:schemeClr>
                </a:gs>
                <a:gs pos="100000">
                  <a:schemeClr val="accent1">
                    <a:alpha val="7500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45050" y="1075055"/>
            <a:ext cx="51079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accent1"/>
                </a:solidFill>
              </a:rPr>
              <a:t>“</a:t>
            </a:r>
            <a:r>
              <a:rPr lang="en-US" altLang="zh-CN" sz="3200" b="1">
                <a:solidFill>
                  <a:srgbClr val="FF0000"/>
                </a:solidFill>
              </a:rPr>
              <a:t>HEAR</a:t>
            </a:r>
            <a:r>
              <a:rPr lang="en-US" altLang="zh-CN" sz="3200" b="1"/>
              <a:t> Pattern</a:t>
            </a:r>
            <a:r>
              <a:rPr lang="en-US" altLang="zh-CN" sz="3200" b="1">
                <a:solidFill>
                  <a:schemeClr val="accent1"/>
                </a:solidFill>
              </a:rPr>
              <a:t>”</a:t>
            </a:r>
            <a:endParaRPr lang="en-US" altLang="zh-CN" sz="3200" b="1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13" grpId="0"/>
      <p:bldP spid="25" grpId="0" animBg="1"/>
      <p:bldP spid="3" grpId="0"/>
      <p:bldP spid="104" grpId="0" animBg="1"/>
      <p:bldP spid="18" grpId="0"/>
      <p:bldP spid="76" grpId="0" animBg="1"/>
      <p:bldP spid="20" grpId="0"/>
      <p:bldP spid="16" grpId="0" bldLvl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/>
          <p:nvPr/>
        </p:nvPicPr>
        <p:blipFill>
          <a:blip r:embed="rId1">
            <a:alphaModFix amt="20000"/>
          </a:blip>
          <a:stretch>
            <a:fillRect/>
          </a:stretch>
        </p:blipFill>
        <p:spPr>
          <a:xfrm>
            <a:off x="196850" y="327660"/>
            <a:ext cx="11881485" cy="62026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9085" y="874395"/>
            <a:ext cx="6237605" cy="50774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pPr indent="0" algn="ctr" fontAlgn="auto">
              <a:lnSpc>
                <a:spcPct val="90000"/>
              </a:lnSpc>
            </a:pPr>
            <a:r>
              <a:rPr lang="en-US" altLang="zh-CN" sz="2000">
                <a:sym typeface="+mn-ea"/>
              </a:rPr>
              <a:t>What’s Hidden Inside the Blind Box?</a:t>
            </a:r>
            <a:endParaRPr lang="en-US" altLang="zh-CN" sz="2000">
              <a:sym typeface="+mn-ea"/>
            </a:endParaRPr>
          </a:p>
          <a:p>
            <a:pPr indent="0" algn="ctr" fontAlgn="auto">
              <a:lnSpc>
                <a:spcPct val="90000"/>
              </a:lnSpc>
            </a:pPr>
            <a:endParaRPr lang="en-US" altLang="zh-CN" sz="2000">
              <a:sym typeface="+mn-ea"/>
            </a:endParaRPr>
          </a:p>
          <a:p>
            <a:pPr indent="457200" algn="just" fontAlgn="auto">
              <a:lnSpc>
                <a:spcPct val="90000"/>
              </a:lnSpc>
            </a:pPr>
            <a:r>
              <a:rPr lang="en-US" altLang="zh-CN" sz="2000">
                <a:sym typeface="+mn-ea"/>
              </a:rPr>
              <a:t>Hello, everyone! 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As</a:t>
            </a:r>
            <a:r>
              <a:rPr lang="en-US" altLang="zh-CN" sz="2000">
                <a:sym typeface="+mn-ea"/>
              </a:rPr>
              <a:t> the blind box 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craze is sweeping through</a:t>
            </a:r>
            <a:r>
              <a:rPr lang="en-US" altLang="zh-CN" sz="2000">
                <a:sym typeface="+mn-ea"/>
              </a:rPr>
              <a:t> the Chinese market, 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I bet </a:t>
            </a:r>
            <a:r>
              <a:rPr lang="en-US" altLang="zh-CN" sz="2000">
                <a:sym typeface="+mn-ea"/>
              </a:rPr>
              <a:t>many of us in this room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 share that heart-racing moment </a:t>
            </a:r>
            <a:r>
              <a:rPr lang="en-US" altLang="zh-CN" sz="2000">
                <a:sym typeface="+mn-ea"/>
              </a:rPr>
              <a:t>— standing in a store,wondering if this time luck is on our side.</a:t>
            </a:r>
            <a:endParaRPr lang="en-US" altLang="zh-CN" sz="2000">
              <a:sym typeface="+mn-ea"/>
            </a:endParaRPr>
          </a:p>
          <a:p>
            <a:pPr indent="457200" algn="just" fontAlgn="auto">
              <a:lnSpc>
                <a:spcPct val="90000"/>
              </a:lnSpc>
            </a:pPr>
            <a:r>
              <a:rPr lang="en-US" altLang="zh-CN" sz="2000">
                <a:solidFill>
                  <a:srgbClr val="FF0000"/>
                </a:solidFill>
                <a:sym typeface="+mn-ea"/>
              </a:rPr>
              <a:t>The rapid rise of</a:t>
            </a:r>
            <a:r>
              <a:rPr lang="en-US" altLang="zh-CN" sz="2000">
                <a:sym typeface="+mn-ea"/>
              </a:rPr>
              <a:t> the blind box market 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can be traced back to two powerful drivers:</a:t>
            </a:r>
            <a:r>
              <a:rPr lang="en-US" altLang="zh-CN" sz="2000">
                <a:sym typeface="+mn-ea"/>
              </a:rPr>
              <a:t> the "Maybe Next Time" effect 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and </a:t>
            </a:r>
            <a:r>
              <a:rPr lang="en-US" altLang="zh-CN" sz="2000">
                <a:sym typeface="+mn-ea"/>
              </a:rPr>
              <a:t>the Sunk Cost Trap. 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Despite </a:t>
            </a:r>
            <a:r>
              <a:rPr lang="en-US" altLang="zh-CN" sz="2000">
                <a:sym typeface="+mn-ea"/>
              </a:rPr>
              <a:t>the fun and economic boost 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it provides, the downside is now clear to see</a:t>
            </a:r>
            <a:r>
              <a:rPr lang="en-US" altLang="zh-CN" sz="2000">
                <a:sym typeface="+mn-ea"/>
              </a:rPr>
              <a:t>.</a:t>
            </a:r>
            <a:endParaRPr lang="en-US" altLang="zh-CN" sz="2000">
              <a:sym typeface="+mn-ea"/>
            </a:endParaRPr>
          </a:p>
          <a:p>
            <a:pPr indent="457200" algn="just" fontAlgn="auto">
              <a:lnSpc>
                <a:spcPct val="90000"/>
              </a:lnSpc>
            </a:pPr>
            <a:r>
              <a:rPr lang="en-US" altLang="zh-CN" sz="2000">
                <a:solidFill>
                  <a:srgbClr val="FF0000"/>
                </a:solidFill>
                <a:sym typeface="+mn-ea"/>
              </a:rPr>
              <a:t>Struggling to</a:t>
            </a:r>
            <a:r>
              <a:rPr lang="en-US" altLang="zh-CN" sz="2000">
                <a:sym typeface="+mn-ea"/>
              </a:rPr>
              <a:t> resist the urge to continue purchasing, 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young consumers like us may face </a:t>
            </a:r>
            <a:r>
              <a:rPr lang="en-US" altLang="zh-CN" sz="2000">
                <a:solidFill>
                  <a:schemeClr val="accent1"/>
                </a:solidFill>
                <a:sym typeface="+mn-ea"/>
              </a:rPr>
              <a:t>financial strain from excessive collecting, experiencing anxiety over unattained hidden editions, and being forced to cut daily expenses.</a:t>
            </a:r>
            <a:endParaRPr lang="en-US" altLang="zh-CN" sz="2000">
              <a:solidFill>
                <a:schemeClr val="accent1"/>
              </a:solidFill>
              <a:sym typeface="+mn-ea"/>
            </a:endParaRPr>
          </a:p>
          <a:p>
            <a:pPr indent="457200" algn="just" fontAlgn="auto">
              <a:lnSpc>
                <a:spcPct val="90000"/>
              </a:lnSpc>
            </a:pPr>
            <a:r>
              <a:rPr lang="en-US" altLang="zh-CN" sz="2000">
                <a:sym typeface="+mn-ea"/>
              </a:rPr>
              <a:t>So, if you're curious, go ahead and try one — but be warned, it might not be your last. Enjoy the thrill, but see the trap. And above all, spend wisely.</a:t>
            </a:r>
            <a:endParaRPr lang="en-US" altLang="zh-CN" sz="200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76390" y="874395"/>
            <a:ext cx="5250815" cy="50774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pPr algn="ctr"/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盲盒里究竟藏着什么？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fontAlgn="auto"/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同学们，早上好！随着盲盒热潮席卷中国市场，我敢打赌，在座的许多人都曾有过那样心跳加速的时刻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站在商店里，心里嘀咕着：这次运气会不会站在我这边？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fontAlgn="auto"/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盲盒市场的迅速崛起，可以追溯到两大驱动力：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下次可能行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效应和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沉没成本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陷阱。尽管它带来了乐趣并促进了经济增长，但其弊端也日益显现。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fontAlgn="auto"/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像我们这样的年轻消费者，挣扎着抵抗继续购买的冲动，可能会因为过度收集而面临经济压力，为未得到的隐藏款感到焦虑，甚至被迫削减日常开支。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fontAlgn="auto"/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所以，如果你好奇，不妨尝试一次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但要小心，这可能不会是最后一次。享受那份刺激，但也要看清背后的陷阱。最重要的是，理性消费。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24400" y="414020"/>
            <a:ext cx="3267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</a:rPr>
              <a:t>Sample Writing</a:t>
            </a:r>
            <a:endParaRPr lang="en-US" altLang="zh-CN" sz="2400"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/>
          <p:nvPr/>
        </p:nvPicPr>
        <p:blipFill>
          <a:blip r:embed="rId1">
            <a:alphaModFix amt="20000"/>
          </a:blip>
          <a:stretch>
            <a:fillRect/>
          </a:stretch>
        </p:blipFill>
        <p:spPr>
          <a:xfrm>
            <a:off x="207010" y="327660"/>
            <a:ext cx="11911330" cy="62026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9110" y="767080"/>
            <a:ext cx="6040120" cy="50774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/>
              <a:t>What’s Hidden Inside the Blind Box?</a:t>
            </a:r>
            <a:endParaRPr lang="en-US" altLang="zh-CN"/>
          </a:p>
          <a:p>
            <a:pPr indent="457200" algn="just" fontAlgn="auto"/>
            <a:r>
              <a:rPr lang="en-US" altLang="zh-CN"/>
              <a:t>Hello, everyone! </a:t>
            </a:r>
            <a:r>
              <a:rPr lang="en-US" altLang="zh-CN">
                <a:solidFill>
                  <a:srgbClr val="FF0000"/>
                </a:solidFill>
              </a:rPr>
              <a:t>Have you ever been tempted by a mysterious blind box?</a:t>
            </a:r>
            <a:r>
              <a:rPr lang="en-US" altLang="zh-CN"/>
              <a:t> These captivating packages have </a:t>
            </a:r>
            <a:r>
              <a:rPr lang="en-US" altLang="zh-CN">
                <a:solidFill>
                  <a:srgbClr val="FF0000"/>
                </a:solidFill>
              </a:rPr>
              <a:t>taken the world by storm</a:t>
            </a:r>
            <a:r>
              <a:rPr lang="en-US" altLang="zh-CN"/>
              <a:t>, creating a booming market spanning from cartoon figures to fashion collaborations.</a:t>
            </a:r>
            <a:endParaRPr lang="en-US" altLang="zh-CN"/>
          </a:p>
          <a:p>
            <a:pPr indent="457200" algn="just" fontAlgn="auto"/>
            <a:r>
              <a:rPr lang="en-US" altLang="zh-CN"/>
              <a:t>From my perspective, the phenomenon’s appeal lies in two key factors. Firstly, the thrilling anticipation of unboxing creates a unique emotional experience that makes the process more engaging than simply purchasing a known item. Secondly, it satisfies our collecting instinct while fulfilling social needs through shared interests with peers. However, these very attractions also conceal risks - the compulsive chase for rare items may lead to excessive spending and cultivate a gambling-like mentality.</a:t>
            </a:r>
            <a:endParaRPr lang="en-US" altLang="zh-CN"/>
          </a:p>
          <a:p>
            <a:pPr indent="457200" algn="just" fontAlgn="auto"/>
            <a:r>
              <a:rPr lang="en-US" altLang="zh-CN">
                <a:solidFill>
                  <a:srgbClr val="FF0000"/>
                </a:solidFill>
              </a:rPr>
              <a:t>So, what’s your take? Is the joy worth the risk? </a:t>
            </a:r>
            <a:r>
              <a:rPr lang="en-US" altLang="zh-CN"/>
              <a:t>I believe the hidden prize isn’t the unknown toy, but that engineered thrill. Recognizing this pull is precisely what allows us to enjoy the fun wisely.</a:t>
            </a:r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6842125" y="724535"/>
            <a:ext cx="5146040" cy="51200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盲盒里究竟藏着什么？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ctr">
              <a:buClrTx/>
              <a:buSzTx/>
              <a:buFontTx/>
            </a:pP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457200" algn="l" fontAlgn="auto">
              <a:buClrTx/>
              <a:buSzTx/>
              <a:buFontTx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大家好！你可曾对一个神秘的盲盒动心？这些引人入胜的包装已经席卷全球，创造了一个从卡通手办到时尚联名、蓬勃发展的庞大市场。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457200" algn="l" fontAlgn="auto">
              <a:buClrTx/>
              <a:buSzTx/>
              <a:buFontTx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我看来，盲盒现象的魅力源于两个关键因素。首先，拆盒前那份激动人心的期待创造了一种独特的情感体验，让整个过程比购买一件已知商品更有吸引力。其次，它满足了我们的收藏本能，并通过与同好分享兴趣实现了社交需求。然而，这些吸引力本身也暗藏风险——对稀有款的强迫性追逐可能导致过度消费，并滋生出类似赌博的心态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457200" algn="l" fontAlgn="auto">
              <a:buClrTx/>
              <a:buSzTx/>
              <a:buFontTx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那么，你的看法是什么？这份快乐是否值得冒险？我认为，那隐藏的奖品并非未知的玩具，而是那份被精心设计出的刺激感。认清这种吸引力，恰恰能让我们明智地享受其中的乐趣。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8515" y="264160"/>
            <a:ext cx="4480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</a:rPr>
              <a:t>Official Sample Writing</a:t>
            </a:r>
            <a:endParaRPr lang="en-US" altLang="zh-CN" sz="2400"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/>
          <p:nvPr/>
        </p:nvPicPr>
        <p:blipFill>
          <a:blip r:embed="rId1">
            <a:alphaModFix amt="20000"/>
          </a:blip>
          <a:stretch>
            <a:fillRect/>
          </a:stretch>
        </p:blipFill>
        <p:spPr>
          <a:xfrm>
            <a:off x="207010" y="327660"/>
            <a:ext cx="11911330" cy="62026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4495" y="470535"/>
            <a:ext cx="539686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1.</a:t>
            </a:r>
            <a:r>
              <a:rPr lang="zh-CN" altLang="en-US" b="1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现象引入</a:t>
            </a:r>
            <a:endParaRPr lang="zh-CN" altLang="en-US" b="1">
              <a:solidFill>
                <a:schemeClr val="tx1"/>
              </a:solidFill>
              <a:uFillTx/>
              <a:latin typeface="Times New Roman" panose="02020603050405020304" charset="0"/>
              <a:ea typeface="华文楷体" panose="02010600040101010101" charset="-122"/>
            </a:endParaRPr>
          </a:p>
          <a:p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blind box craze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（盲盒热潮）</a:t>
            </a:r>
            <a:endParaRPr lang="en-US" altLang="zh-CN">
              <a:solidFill>
                <a:schemeClr val="tx1"/>
              </a:solidFill>
              <a:uFillTx/>
              <a:latin typeface="Times New Roman" panose="02020603050405020304" charset="0"/>
              <a:ea typeface="华文楷体" panose="02010600040101010101" charset="-122"/>
            </a:endParaRPr>
          </a:p>
          <a:p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sweep through the market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（席卷市场）</a:t>
            </a:r>
            <a:endParaRPr lang="en-US" altLang="zh-CN">
              <a:solidFill>
                <a:schemeClr val="tx1"/>
              </a:solidFill>
              <a:uFillTx/>
              <a:latin typeface="Times New Roman" panose="02020603050405020304" charset="0"/>
              <a:ea typeface="华文楷体" panose="02010600040101010101" charset="-122"/>
            </a:endParaRPr>
          </a:p>
          <a:p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heart-racing moment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（心跳加速的时刻）</a:t>
            </a:r>
            <a:endParaRPr lang="en-US" altLang="zh-CN">
              <a:solidFill>
                <a:schemeClr val="tx1"/>
              </a:solidFill>
              <a:uFillTx/>
              <a:latin typeface="Times New Roman" panose="02020603050405020304" charset="0"/>
              <a:ea typeface="华文楷体" panose="02010600040101010101" charset="-122"/>
            </a:endParaRPr>
          </a:p>
          <a:p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captivating packages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（引人入胜的包装）</a:t>
            </a:r>
            <a:endParaRPr lang="en-US" altLang="zh-CN">
              <a:solidFill>
                <a:schemeClr val="tx1"/>
              </a:solidFill>
              <a:uFillTx/>
              <a:latin typeface="Times New Roman" panose="02020603050405020304" charset="0"/>
              <a:ea typeface="华文楷体" panose="02010600040101010101" charset="-122"/>
            </a:endParaRPr>
          </a:p>
          <a:p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taken the world by storm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（席卷全球）</a:t>
            </a:r>
            <a:endParaRPr lang="en-US" altLang="zh-CN">
              <a:solidFill>
                <a:schemeClr val="tx1"/>
              </a:solidFill>
              <a:uFillTx/>
              <a:latin typeface="Times New Roman" panose="02020603050405020304" charset="0"/>
              <a:ea typeface="华文楷体" panose="02010600040101010101" charset="-122"/>
            </a:endParaRPr>
          </a:p>
          <a:p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booming market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（蓬勃发展的市场）</a:t>
            </a:r>
            <a:endParaRPr lang="zh-CN" altLang="en-US">
              <a:solidFill>
                <a:schemeClr val="tx1"/>
              </a:solidFill>
              <a:uFillTx/>
              <a:latin typeface="Times New Roman" panose="02020603050405020304" charset="0"/>
              <a:ea typeface="华文楷体" panose="02010600040101010101" charset="-122"/>
            </a:endParaRPr>
          </a:p>
          <a:p>
            <a:r>
              <a:rPr lang="en-US" altLang="zh-CN" b="1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2.</a:t>
            </a:r>
            <a:r>
              <a:rPr lang="zh-CN" altLang="en-US" b="1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市场与产品</a:t>
            </a:r>
            <a:endParaRPr lang="zh-CN" altLang="en-US" b="1">
              <a:solidFill>
                <a:schemeClr val="tx1"/>
              </a:solidFill>
              <a:uFillTx/>
              <a:latin typeface="Times New Roman" panose="02020603050405020304" charset="0"/>
              <a:ea typeface="华文楷体" panose="02010600040101010101" charset="-122"/>
            </a:endParaRPr>
          </a:p>
          <a:p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span from...to...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（涵盖从</a:t>
            </a:r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…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到</a:t>
            </a:r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…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）</a:t>
            </a:r>
            <a:endParaRPr lang="en-US" altLang="zh-CN">
              <a:solidFill>
                <a:schemeClr val="tx1"/>
              </a:solidFill>
              <a:uFillTx/>
              <a:latin typeface="Times New Roman" panose="02020603050405020304" charset="0"/>
              <a:ea typeface="华文楷体" panose="02010600040101010101" charset="-122"/>
            </a:endParaRPr>
          </a:p>
          <a:p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cartoon figures to fashion collaborations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（从卡通形象到时尚联名）</a:t>
            </a:r>
            <a:endParaRPr lang="en-US" altLang="zh-CN">
              <a:solidFill>
                <a:schemeClr val="tx1"/>
              </a:solidFill>
              <a:uFillTx/>
              <a:latin typeface="Times New Roman" panose="02020603050405020304" charset="0"/>
              <a:ea typeface="华文楷体" panose="02010600040101010101" charset="-122"/>
            </a:endParaRPr>
          </a:p>
          <a:p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rapid rise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（迅速崛起）</a:t>
            </a:r>
            <a:endParaRPr lang="zh-CN" altLang="en-US">
              <a:solidFill>
                <a:schemeClr val="tx1"/>
              </a:solidFill>
              <a:uFillTx/>
              <a:latin typeface="Times New Roman" panose="02020603050405020304" charset="0"/>
              <a:ea typeface="华文楷体" panose="02010600040101010101" charset="-122"/>
            </a:endParaRPr>
          </a:p>
          <a:p>
            <a:r>
              <a:rPr lang="en-US" altLang="zh-CN" b="1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3.</a:t>
            </a:r>
            <a:r>
              <a:rPr lang="zh-CN" altLang="en-US" b="1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心理原因</a:t>
            </a:r>
            <a:endParaRPr lang="zh-CN" altLang="en-US" b="1">
              <a:solidFill>
                <a:schemeClr val="tx1"/>
              </a:solidFill>
              <a:uFillTx/>
              <a:latin typeface="Times New Roman" panose="02020603050405020304" charset="0"/>
              <a:ea typeface="华文楷体" panose="02010600040101010101" charset="-122"/>
            </a:endParaRPr>
          </a:p>
          <a:p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Maybe Next Time effect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（</a:t>
            </a:r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“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下次可能行</a:t>
            </a:r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”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效应）</a:t>
            </a:r>
            <a:endParaRPr lang="en-US" altLang="zh-CN">
              <a:solidFill>
                <a:schemeClr val="tx1"/>
              </a:solidFill>
              <a:uFillTx/>
              <a:latin typeface="Times New Roman" panose="02020603050405020304" charset="0"/>
              <a:ea typeface="华文楷体" panose="02010600040101010101" charset="-122"/>
            </a:endParaRPr>
          </a:p>
          <a:p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Sunk Cost Trap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（沉没成本陷阱）</a:t>
            </a:r>
            <a:endParaRPr lang="en-US" altLang="zh-CN">
              <a:solidFill>
                <a:schemeClr val="tx1"/>
              </a:solidFill>
              <a:uFillTx/>
              <a:latin typeface="Times New Roman" panose="02020603050405020304" charset="0"/>
              <a:ea typeface="华文楷体" panose="02010600040101010101" charset="-122"/>
            </a:endParaRPr>
          </a:p>
          <a:p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thrilling anticipation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（刺激的期待感）</a:t>
            </a:r>
            <a:endParaRPr lang="en-US" altLang="zh-CN">
              <a:solidFill>
                <a:schemeClr val="tx1"/>
              </a:solidFill>
              <a:uFillTx/>
              <a:latin typeface="Times New Roman" panose="02020603050405020304" charset="0"/>
              <a:ea typeface="华文楷体" panose="02010600040101010101" charset="-122"/>
            </a:endParaRPr>
          </a:p>
          <a:p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unique emotional experience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（独特的情感体验）</a:t>
            </a:r>
            <a:endParaRPr lang="en-US" altLang="zh-CN">
              <a:solidFill>
                <a:schemeClr val="tx1"/>
              </a:solidFill>
              <a:uFillTx/>
              <a:latin typeface="Times New Roman" panose="02020603050405020304" charset="0"/>
              <a:ea typeface="华文楷体" panose="02010600040101010101" charset="-122"/>
            </a:endParaRPr>
          </a:p>
          <a:p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collecting instinct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（收藏本能）</a:t>
            </a:r>
            <a:endParaRPr lang="en-US" altLang="zh-CN">
              <a:solidFill>
                <a:schemeClr val="tx1"/>
              </a:solidFill>
              <a:uFillTx/>
              <a:latin typeface="Times New Roman" panose="02020603050405020304" charset="0"/>
              <a:ea typeface="华文楷体" panose="02010600040101010101" charset="-122"/>
            </a:endParaRPr>
          </a:p>
          <a:p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compulsive chase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（强迫性追逐）</a:t>
            </a:r>
            <a:endParaRPr lang="en-US" altLang="zh-CN">
              <a:solidFill>
                <a:schemeClr val="tx1"/>
              </a:solidFill>
              <a:uFillTx/>
              <a:latin typeface="Times New Roman" panose="02020603050405020304" charset="0"/>
              <a:ea typeface="华文楷体" panose="02010600040101010101" charset="-122"/>
            </a:endParaRPr>
          </a:p>
          <a:p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gambling-like mentality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（类似赌博的心态）</a:t>
            </a:r>
            <a:endParaRPr lang="en-US" altLang="zh-CN">
              <a:solidFill>
                <a:schemeClr val="tx1"/>
              </a:solidFill>
              <a:uFillTx/>
              <a:latin typeface="Times New Roman" panose="02020603050405020304" charset="0"/>
              <a:ea typeface="华文楷体" panose="02010600040101010101" charset="-122"/>
            </a:endParaRPr>
          </a:p>
          <a:p>
            <a:r>
              <a:rPr lang="en-US" altLang="zh-CN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engineered thrill</a:t>
            </a:r>
            <a:r>
              <a:rPr lang="zh-CN" altLang="en-US">
                <a:solidFill>
                  <a:schemeClr val="tx1"/>
                </a:solidFill>
                <a:uFillTx/>
                <a:latin typeface="Times New Roman" panose="02020603050405020304" charset="0"/>
                <a:ea typeface="华文楷体" panose="02010600040101010101" charset="-122"/>
              </a:rPr>
              <a:t>（被设计出的刺激感）</a:t>
            </a:r>
            <a:endParaRPr lang="zh-CN" altLang="en-US">
              <a:solidFill>
                <a:schemeClr val="tx1"/>
              </a:solidFill>
              <a:uFillTx/>
              <a:latin typeface="Times New Roman" panose="02020603050405020304" charset="0"/>
              <a:ea typeface="华文楷体" panose="02010600040101010101" charset="-122"/>
            </a:endParaRPr>
          </a:p>
          <a:p>
            <a:endParaRPr lang="zh-CN" altLang="en-US">
              <a:solidFill>
                <a:schemeClr val="tx1"/>
              </a:solidFill>
              <a:uFillTx/>
              <a:latin typeface="Times New Roman" panose="02020603050405020304" charset="0"/>
              <a:ea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91655" y="470535"/>
            <a:ext cx="609600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b="1">
                <a:uFillTx/>
                <a:latin typeface="Times New Roman" panose="02020603050405020304" charset="0"/>
                <a:ea typeface="华文楷体" panose="02010600040101010101" charset="-122"/>
                <a:sym typeface="+mn-ea"/>
              </a:rPr>
              <a:t>4.消费者影响与后果</a:t>
            </a:r>
            <a:endParaRPr lang="en-US" altLang="zh-CN" b="1">
              <a:uFillTx/>
              <a:latin typeface="Times New Roman" panose="02020603050405020304" charset="0"/>
              <a:ea typeface="华文楷体" panose="0201060004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>
                <a:uFillTx/>
                <a:latin typeface="Times New Roman" panose="02020603050405020304" charset="0"/>
                <a:ea typeface="华文楷体" panose="02010600040101010101" charset="-122"/>
                <a:sym typeface="+mn-ea"/>
              </a:rPr>
              <a:t>financial strain（财务压力）</a:t>
            </a:r>
            <a:endParaRPr lang="en-US" altLang="zh-CN">
              <a:uFillTx/>
              <a:latin typeface="Times New Roman" panose="02020603050405020304" charset="0"/>
              <a:ea typeface="华文楷体" panose="0201060004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>
                <a:uFillTx/>
                <a:latin typeface="Times New Roman" panose="02020603050405020304" charset="0"/>
                <a:ea typeface="华文楷体" panose="02010600040101010101" charset="-122"/>
                <a:sym typeface="+mn-ea"/>
              </a:rPr>
              <a:t>excessive collecting（过度收藏）</a:t>
            </a:r>
            <a:endParaRPr lang="en-US" altLang="zh-CN">
              <a:uFillTx/>
              <a:latin typeface="Times New Roman" panose="02020603050405020304" charset="0"/>
              <a:ea typeface="华文楷体" panose="0201060004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>
                <a:uFillTx/>
                <a:latin typeface="Times New Roman" panose="02020603050405020304" charset="0"/>
                <a:ea typeface="华文楷体" panose="02010600040101010101" charset="-122"/>
                <a:sym typeface="+mn-ea"/>
              </a:rPr>
              <a:t>unattained hidden editions（未获得的隐藏款）</a:t>
            </a:r>
            <a:endParaRPr lang="en-US" altLang="zh-CN">
              <a:uFillTx/>
              <a:latin typeface="Times New Roman" panose="02020603050405020304" charset="0"/>
              <a:ea typeface="华文楷体" panose="0201060004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>
                <a:uFillTx/>
                <a:latin typeface="Times New Roman" panose="02020603050405020304" charset="0"/>
                <a:ea typeface="华文楷体" panose="02010600040101010101" charset="-122"/>
                <a:sym typeface="+mn-ea"/>
              </a:rPr>
              <a:t>cut daily expenses（削减日常开支）</a:t>
            </a:r>
            <a:endParaRPr lang="en-US" altLang="zh-CN">
              <a:uFillTx/>
              <a:latin typeface="Times New Roman" panose="02020603050405020304" charset="0"/>
              <a:ea typeface="华文楷体" panose="0201060004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>
                <a:uFillTx/>
                <a:latin typeface="Times New Roman" panose="02020603050405020304" charset="0"/>
                <a:ea typeface="华文楷体" panose="02010600040101010101" charset="-122"/>
                <a:sym typeface="+mn-ea"/>
              </a:rPr>
              <a:t>excessive spending（过度消费）</a:t>
            </a:r>
            <a:endParaRPr lang="en-US" altLang="zh-CN">
              <a:uFillTx/>
              <a:latin typeface="Times New Roman" panose="02020603050405020304" charset="0"/>
              <a:ea typeface="华文楷体" panose="0201060004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>
                <a:uFillTx/>
                <a:latin typeface="Times New Roman" panose="02020603050405020304" charset="0"/>
                <a:ea typeface="华文楷体" panose="02010600040101010101" charset="-122"/>
                <a:sym typeface="+mn-ea"/>
              </a:rPr>
              <a:t>concealed risks（隐藏的风险）</a:t>
            </a:r>
            <a:endParaRPr lang="en-US" altLang="zh-CN">
              <a:uFillTx/>
              <a:latin typeface="Times New Roman" panose="02020603050405020304" charset="0"/>
              <a:ea typeface="华文楷体" panose="0201060004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b="1">
                <a:uFillTx/>
                <a:latin typeface="Times New Roman" panose="02020603050405020304" charset="0"/>
                <a:ea typeface="华文楷体" panose="02010600040101010101" charset="-122"/>
                <a:sym typeface="+mn-ea"/>
              </a:rPr>
              <a:t>4.建议与反思</a:t>
            </a:r>
            <a:endParaRPr lang="en-US" altLang="zh-CN" b="1">
              <a:uFillTx/>
              <a:latin typeface="Times New Roman" panose="02020603050405020304" charset="0"/>
              <a:ea typeface="华文楷体" panose="0201060004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>
                <a:uFillTx/>
                <a:latin typeface="Times New Roman" panose="02020603050405020304" charset="0"/>
                <a:ea typeface="华文楷体" panose="02010600040101010101" charset="-122"/>
                <a:sym typeface="+mn-ea"/>
              </a:rPr>
              <a:t>spend wisely（理性消费）</a:t>
            </a:r>
            <a:endParaRPr lang="en-US" altLang="zh-CN">
              <a:uFillTx/>
              <a:latin typeface="Times New Roman" panose="02020603050405020304" charset="0"/>
              <a:ea typeface="华文楷体" panose="0201060004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>
                <a:uFillTx/>
                <a:latin typeface="Times New Roman" panose="02020603050405020304" charset="0"/>
                <a:ea typeface="华文楷体" panose="02010600040101010101" charset="-122"/>
                <a:sym typeface="+mn-ea"/>
              </a:rPr>
              <a:t>recognize the pull（认清这种吸引力）</a:t>
            </a:r>
            <a:endParaRPr lang="en-US" altLang="zh-CN">
              <a:uFillTx/>
              <a:latin typeface="Times New Roman" panose="02020603050405020304" charset="0"/>
              <a:ea typeface="华文楷体" panose="0201060004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>
                <a:uFillTx/>
                <a:latin typeface="Times New Roman" panose="02020603050405020304" charset="0"/>
                <a:ea typeface="华文楷体" panose="02010600040101010101" charset="-122"/>
                <a:sym typeface="+mn-ea"/>
              </a:rPr>
              <a:t>enjoy the fun wisely（明智地享受乐趣）</a:t>
            </a:r>
            <a:endParaRPr lang="en-US" altLang="zh-CN">
              <a:uFillTx/>
              <a:latin typeface="Times New Roman" panose="02020603050405020304" charset="0"/>
              <a:ea typeface="华文楷体" panose="0201060004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>
                <a:uFillTx/>
                <a:latin typeface="Times New Roman" panose="02020603050405020304" charset="0"/>
                <a:ea typeface="华文楷体" panose="02010600040101010101" charset="-122"/>
                <a:sym typeface="+mn-ea"/>
              </a:rPr>
              <a:t>see the trap（看清陷阱）</a:t>
            </a:r>
            <a:endParaRPr lang="en-US" altLang="zh-CN">
              <a:uFillTx/>
              <a:latin typeface="Times New Roman" panose="02020603050405020304" charset="0"/>
              <a:ea typeface="华文楷体" panose="0201060004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b="1">
                <a:uFillTx/>
                <a:latin typeface="Times New Roman" panose="02020603050405020304" charset="0"/>
                <a:ea typeface="华文楷体" panose="02010600040101010101" charset="-122"/>
                <a:sym typeface="+mn-ea"/>
              </a:rPr>
              <a:t>5.互动与提问</a:t>
            </a:r>
            <a:endParaRPr lang="en-US" altLang="zh-CN" b="1">
              <a:uFillTx/>
              <a:latin typeface="Times New Roman" panose="02020603050405020304" charset="0"/>
              <a:ea typeface="华文楷体" panose="0201060004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>
                <a:uFillTx/>
                <a:latin typeface="Times New Roman" panose="02020603050405020304" charset="0"/>
                <a:ea typeface="华文楷体" panose="02010600040101010101" charset="-122"/>
                <a:sym typeface="+mn-ea"/>
              </a:rPr>
              <a:t>What's your take?（你怎么看？）</a:t>
            </a:r>
            <a:endParaRPr lang="en-US" altLang="zh-CN">
              <a:uFillTx/>
              <a:latin typeface="Times New Roman" panose="02020603050405020304" charset="0"/>
              <a:ea typeface="华文楷体" panose="0201060004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>
                <a:uFillTx/>
                <a:latin typeface="Times New Roman" panose="02020603050405020304" charset="0"/>
                <a:ea typeface="华文楷体" panose="02010600040101010101" charset="-122"/>
                <a:sym typeface="+mn-ea"/>
              </a:rPr>
              <a:t>Is the joy worth the risk?（快乐值得冒险吗？）</a:t>
            </a:r>
            <a:endParaRPr lang="en-US" altLang="zh-CN">
              <a:uFillTx/>
              <a:latin typeface="Times New Roman" panose="02020603050405020304" charset="0"/>
              <a:ea typeface="华文楷体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32580" y="0"/>
            <a:ext cx="3207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Accumulation</a:t>
            </a:r>
            <a:endParaRPr lang="en-US" altLang="zh-CN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/>
          <p:nvPr/>
        </p:nvPicPr>
        <p:blipFill>
          <a:blip r:embed="rId1">
            <a:alphaModFix amt="20000"/>
          </a:blip>
          <a:stretch>
            <a:fillRect/>
          </a:stretch>
        </p:blipFill>
        <p:spPr>
          <a:xfrm>
            <a:off x="207010" y="327660"/>
            <a:ext cx="11911330" cy="62026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78205" y="665480"/>
            <a:ext cx="31819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/>
              <a:t>Homework</a:t>
            </a:r>
            <a:endParaRPr lang="en-US" altLang="zh-CN" sz="4400" b="1"/>
          </a:p>
        </p:txBody>
      </p:sp>
      <p:sp>
        <p:nvSpPr>
          <p:cNvPr id="3" name="文本框 2"/>
          <p:cNvSpPr txBox="1"/>
          <p:nvPr/>
        </p:nvSpPr>
        <p:spPr>
          <a:xfrm>
            <a:off x="717550" y="2055495"/>
            <a:ext cx="11110595" cy="27470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p>
            <a:r>
              <a:rPr lang="en-US" altLang="zh-CN" sz="3200"/>
              <a:t>1.Read the following article about blind boxes from an international publication and extract expressions you find useful. </a:t>
            </a:r>
            <a:endParaRPr lang="en-US" altLang="zh-CN" sz="3200"/>
          </a:p>
          <a:p>
            <a:r>
              <a:rPr lang="en-US" altLang="zh-CN" sz="3200"/>
              <a:t>2.Rewrite this article based on what you've learned in this lesson, make appropriate revisions, and then conduct a self-assessment using the checklist.</a:t>
            </a:r>
            <a:endParaRPr lang="en-US" altLang="zh-CN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/>
          <p:nvPr/>
        </p:nvPicPr>
        <p:blipFill>
          <a:blip r:embed="rId1">
            <a:alphaModFix amt="20000"/>
          </a:blip>
          <a:stretch>
            <a:fillRect/>
          </a:stretch>
        </p:blipFill>
        <p:spPr>
          <a:xfrm>
            <a:off x="479425" y="327660"/>
            <a:ext cx="11195050" cy="62026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官方评分档次与标准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53490"/>
            <a:ext cx="10515600" cy="5433060"/>
          </a:xfrm>
        </p:spPr>
        <p:txBody>
          <a:bodyPr>
            <a:normAutofit fontScale="80000"/>
          </a:bodyPr>
          <a:p>
            <a:pPr marL="0" indent="0">
              <a:buNone/>
            </a:pPr>
            <a:endParaRPr lang="en-US" altLang="zh-CN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第五档（优秀，</a:t>
            </a:r>
            <a:r>
              <a:rPr lang="en-US" altLang="zh-CN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15-13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分）</a:t>
            </a:r>
            <a:endParaRPr lang="zh-CN" altLang="en-US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- 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内容：</a:t>
            </a:r>
            <a:r>
              <a:rPr lang="en-US" altLang="zh-CN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 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全面</a:t>
            </a:r>
            <a:r>
              <a:rPr lang="zh-CN" altLang="en-US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覆盖两个要点</a:t>
            </a:r>
            <a:r>
              <a:rPr lang="zh-CN" altLang="en-US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：</a:t>
            </a:r>
            <a:r>
              <a:rPr lang="zh-CN" altLang="en-US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现象陈述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（如</a:t>
            </a:r>
            <a:r>
              <a:rPr lang="zh-CN" altLang="en-US" b="1">
                <a:solidFill>
                  <a:schemeClr val="accent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流行程度、表现形式、青年群体参与情况等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）与</a:t>
            </a:r>
            <a:r>
              <a:rPr lang="zh-CN" altLang="en-US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个人看法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（观点明确，能</a:t>
            </a:r>
            <a:r>
              <a:rPr lang="zh-CN" altLang="en-US" b="1">
                <a:solidFill>
                  <a:schemeClr val="accent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从积极、消极或辩证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角度展开，</a:t>
            </a:r>
            <a:r>
              <a:rPr lang="zh-CN" altLang="en-US">
                <a:solidFill>
                  <a:schemeClr val="accent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有一定深度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，</a:t>
            </a:r>
            <a:r>
              <a:rPr lang="zh-CN" altLang="en-US" b="1">
                <a:solidFill>
                  <a:schemeClr val="accent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能分析现象背后的原因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）。</a:t>
            </a:r>
            <a:endParaRPr lang="zh-CN" altLang="en-US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- 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语言：</a:t>
            </a:r>
            <a:r>
              <a:rPr lang="en-US" altLang="zh-CN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词汇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丰富</a:t>
            </a:r>
            <a:r>
              <a:rPr lang="zh-CN" altLang="en-US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准确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句式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多样，能使用</a:t>
            </a:r>
            <a:r>
              <a:rPr lang="zh-CN" altLang="en-US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较复杂的句子结构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；语法和拼写基本无误，</a:t>
            </a:r>
            <a:r>
              <a:rPr lang="zh-CN" altLang="en-US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语言地道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。</a:t>
            </a:r>
            <a:endParaRPr lang="zh-CN" altLang="en-US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- 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结构：</a:t>
            </a:r>
            <a:r>
              <a:rPr lang="en-US" altLang="zh-CN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 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发言稿</a:t>
            </a:r>
            <a:r>
              <a:rPr lang="zh-CN" altLang="en-US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格式正确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（如</a:t>
            </a:r>
            <a:r>
              <a:rPr lang="zh-CN" altLang="en-US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开头称呼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、</a:t>
            </a:r>
            <a:r>
              <a:rPr lang="zh-CN" altLang="en-US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结尾致谢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或</a:t>
            </a:r>
            <a:r>
              <a:rPr lang="zh-CN" altLang="en-US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其他</a:t>
            </a:r>
            <a:r>
              <a:rPr lang="zh-CN" altLang="en-US" b="1" u="sng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交际性</a:t>
            </a:r>
            <a:r>
              <a:rPr lang="zh-CN" altLang="en-US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体现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），</a:t>
            </a:r>
            <a:r>
              <a:rPr lang="zh-CN" altLang="en-US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层次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清晰，</a:t>
            </a:r>
            <a:r>
              <a:rPr lang="zh-CN" altLang="en-US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衔接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自然，</a:t>
            </a:r>
            <a:r>
              <a:rPr lang="zh-CN" altLang="en-US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逻辑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性强。</a:t>
            </a:r>
            <a:endParaRPr lang="zh-CN" altLang="en-US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- </a:t>
            </a:r>
            <a:r>
              <a:rPr lang="zh-CN" altLang="en-US" b="1">
                <a:solidFill>
                  <a:srgbClr val="FF0000"/>
                </a:solidFill>
                <a:highlight>
                  <a:srgbClr val="FFFF00"/>
                </a:highlight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交际效果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：</a:t>
            </a:r>
            <a:r>
              <a:rPr lang="en-US" altLang="zh-CN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 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发言稿</a:t>
            </a:r>
            <a:r>
              <a:rPr lang="zh-CN" altLang="en-US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语气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恰当，有</a:t>
            </a:r>
            <a:r>
              <a:rPr lang="zh-CN" altLang="en-US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较强的说服力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或</a:t>
            </a:r>
            <a:r>
              <a:rPr lang="zh-CN" altLang="en-US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感染力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完全达到交际目的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。</a:t>
            </a:r>
            <a:endParaRPr lang="zh-CN" altLang="en-US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/>
          <p:nvPr/>
        </p:nvPicPr>
        <p:blipFill>
          <a:blip r:embed="rId1">
            <a:alphaModFix amt="20000"/>
          </a:blip>
          <a:stretch>
            <a:fillRect/>
          </a:stretch>
        </p:blipFill>
        <p:spPr>
          <a:xfrm>
            <a:off x="-80010" y="0"/>
            <a:ext cx="1227201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78935" y="-52705"/>
            <a:ext cx="5696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ym typeface="+mn-ea"/>
              </a:rPr>
              <a:t>Self-assessment  Checklist</a:t>
            </a:r>
            <a:endParaRPr lang="en-US" altLang="zh-CN" sz="2800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50720" y="469265"/>
            <a:ext cx="8423275" cy="7031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endParaRPr lang="en-US" altLang="zh-CN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r>
              <a:rPr lang="zh-CN" altLang="en-US" sz="2000"/>
              <a:t>文章是否全面覆盖现象陈述与个人看法两大要点？</a:t>
            </a:r>
            <a:endParaRPr lang="zh-CN" altLang="en-US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endParaRPr lang="en-US" altLang="zh-CN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r>
              <a:rPr lang="zh-CN" altLang="en-US" sz="2000"/>
              <a:t>现象陈述是否包含流行程度、表现形式及青年参与等具体信息？</a:t>
            </a:r>
            <a:endParaRPr lang="zh-CN" altLang="en-US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endParaRPr lang="en-US" altLang="zh-CN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r>
              <a:rPr lang="zh-CN" altLang="en-US" sz="2000"/>
              <a:t>个人看法是否观点明确并能从积极、消极或辩证角度展开？</a:t>
            </a:r>
            <a:endParaRPr lang="zh-CN" altLang="en-US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endParaRPr lang="en-US" altLang="zh-CN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r>
              <a:rPr lang="zh-CN" altLang="en-US" sz="2000"/>
              <a:t>分析是否具有深度并能揭示现象背后的原因？</a:t>
            </a:r>
            <a:endParaRPr lang="zh-CN" altLang="en-US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endParaRPr lang="en-US" altLang="zh-CN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endParaRPr lang="en-US" altLang="zh-CN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r>
              <a:rPr lang="zh-CN" altLang="en-US" sz="2000"/>
              <a:t>词汇使用是否丰富且准确？</a:t>
            </a:r>
            <a:endParaRPr lang="zh-CN" altLang="en-US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endParaRPr lang="en-US" altLang="zh-CN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r>
              <a:rPr lang="zh-CN" altLang="en-US" sz="2000"/>
              <a:t>句式结构是否多样并能使用较复杂句式？</a:t>
            </a:r>
            <a:endParaRPr lang="zh-CN" altLang="en-US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endParaRPr lang="en-US" altLang="zh-CN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r>
              <a:rPr lang="zh-CN" altLang="en-US" sz="2000"/>
              <a:t>语法和拼写是否基本无误？</a:t>
            </a:r>
            <a:endParaRPr lang="zh-CN" altLang="en-US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endParaRPr lang="en-US" altLang="zh-CN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r>
              <a:rPr lang="zh-CN" altLang="en-US" sz="2000"/>
              <a:t>语言表达是否地道自然？</a:t>
            </a:r>
            <a:endParaRPr lang="zh-CN" altLang="en-US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endParaRPr lang="en-US" altLang="zh-CN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endParaRPr lang="en-US" altLang="zh-CN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r>
              <a:rPr lang="zh-CN" altLang="en-US" sz="2000"/>
              <a:t>发言稿格式是否正确（含开头称呼与结尾交际用语）？</a:t>
            </a:r>
            <a:endParaRPr lang="zh-CN" altLang="en-US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endParaRPr lang="en-US" altLang="zh-CN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r>
              <a:rPr lang="zh-CN" altLang="en-US" sz="2000"/>
              <a:t>文章层次是否清晰分明？</a:t>
            </a:r>
            <a:endParaRPr lang="zh-CN" altLang="en-US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endParaRPr lang="en-US" altLang="zh-CN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r>
              <a:rPr lang="zh-CN" altLang="en-US" sz="2000"/>
              <a:t>段落衔接是否自然流畅？</a:t>
            </a:r>
            <a:endParaRPr lang="zh-CN" altLang="en-US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endParaRPr lang="en-US" altLang="zh-CN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r>
              <a:rPr lang="zh-CN" altLang="en-US" sz="2000"/>
              <a:t>整体逻辑是否严谨连贯？</a:t>
            </a:r>
            <a:endParaRPr lang="zh-CN" altLang="en-US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endParaRPr lang="en-US" altLang="zh-CN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endParaRPr lang="en-US" altLang="zh-CN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r>
              <a:rPr lang="zh-CN" altLang="en-US" sz="2000"/>
              <a:t>发言语气是否恰当得体？</a:t>
            </a:r>
            <a:endParaRPr lang="zh-CN" altLang="en-US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endParaRPr lang="en-US" altLang="zh-CN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r>
              <a:rPr lang="zh-CN" altLang="en-US" sz="2000"/>
              <a:t>内容是否具有说服力或感染力？</a:t>
            </a:r>
            <a:endParaRPr lang="zh-CN" altLang="en-US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endParaRPr lang="en-US" altLang="zh-CN" sz="2000"/>
          </a:p>
          <a:p>
            <a:pPr marL="342900" indent="-342900" fontAlgn="auto">
              <a:lnSpc>
                <a:spcPts val="1460"/>
              </a:lnSpc>
              <a:buFont typeface="Wingdings" panose="05000000000000000000" charset="0"/>
              <a:buChar char="p"/>
            </a:pPr>
            <a:r>
              <a:rPr lang="zh-CN" altLang="en-US" sz="2000"/>
              <a:t>是否完全达到交际目的？</a:t>
            </a:r>
            <a:endParaRPr lang="zh-CN" altLang="en-US" sz="2000"/>
          </a:p>
        </p:txBody>
      </p:sp>
      <p:sp>
        <p:nvSpPr>
          <p:cNvPr id="9" name="文本框 8"/>
          <p:cNvSpPr txBox="1"/>
          <p:nvPr/>
        </p:nvSpPr>
        <p:spPr>
          <a:xfrm>
            <a:off x="325755" y="1295400"/>
            <a:ext cx="1011555" cy="3168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ts val="1460"/>
              </a:lnSpc>
            </a:pPr>
            <a:r>
              <a:rPr lang="zh-CN" altLang="en-US" sz="2000">
                <a:sym typeface="+mn-ea"/>
              </a:rPr>
              <a:t>内容</a:t>
            </a:r>
            <a:endParaRPr lang="zh-CN" altLang="en-US" sz="2000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5755" y="2651125"/>
            <a:ext cx="6096000" cy="278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ts val="1460"/>
              </a:lnSpc>
            </a:pPr>
            <a:r>
              <a:rPr lang="zh-CN" altLang="en-US" sz="2000">
                <a:sym typeface="+mn-ea"/>
              </a:rPr>
              <a:t>语言</a:t>
            </a:r>
            <a:endParaRPr lang="zh-CN" altLang="en-US" sz="2000"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5755" y="3968115"/>
            <a:ext cx="6096000" cy="278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ts val="1460"/>
              </a:lnSpc>
            </a:pPr>
            <a:r>
              <a:rPr lang="zh-CN" altLang="en-US" sz="2000">
                <a:sym typeface="+mn-ea"/>
              </a:rPr>
              <a:t>结构</a:t>
            </a:r>
            <a:endParaRPr lang="zh-CN" altLang="en-US" sz="2000"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7010" y="5858510"/>
            <a:ext cx="6096000" cy="278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ts val="1460"/>
              </a:lnSpc>
            </a:pPr>
            <a:r>
              <a:rPr lang="zh-CN" altLang="en-US" sz="2000">
                <a:sym typeface="+mn-ea"/>
              </a:rPr>
              <a:t>交际效果</a:t>
            </a:r>
            <a:endParaRPr lang="zh-CN" altLang="en-US" sz="200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850" y="425450"/>
            <a:ext cx="10485120" cy="5664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2925" y="1132840"/>
            <a:ext cx="4750435" cy="2996565"/>
          </a:xfrm>
          <a:prstGeom prst="rect">
            <a:avLst/>
          </a:prstGeom>
        </p:spPr>
      </p:pic>
      <p:sp>
        <p:nvSpPr>
          <p:cNvPr id="77" name="圆角矩形 76"/>
          <p:cNvSpPr/>
          <p:nvPr/>
        </p:nvSpPr>
        <p:spPr>
          <a:xfrm>
            <a:off x="4016375" y="4253865"/>
            <a:ext cx="3716020" cy="444500"/>
          </a:xfrm>
          <a:prstGeom prst="round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solidFill>
              <a:schemeClr val="accent1">
                <a:lumMod val="75000"/>
                <a:alpha val="46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06165" y="947420"/>
            <a:ext cx="82740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zh-CN" altLang="en-US" sz="1600" b="0" i="0">
                <a:solidFill>
                  <a:schemeClr val="tx1"/>
                </a:solidFill>
                <a:latin typeface="quote-cjk-patch"/>
                <a:ea typeface="quote-cjk-patch"/>
              </a:rPr>
              <a:t>炒作</a:t>
            </a:r>
            <a:endParaRPr lang="zh-CN" altLang="en-US" sz="1600" b="0" i="0">
              <a:solidFill>
                <a:schemeClr val="tx1"/>
              </a:solidFill>
              <a:latin typeface="quote-cjk-patch"/>
              <a:ea typeface="quote-cjk-patch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26870" y="1553210"/>
            <a:ext cx="70739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zh-CN" altLang="en-US" sz="1600" b="0" i="0">
                <a:solidFill>
                  <a:srgbClr val="0F1115"/>
                </a:solidFill>
                <a:latin typeface="quote-cjk-patch"/>
                <a:ea typeface="quote-cjk-patch"/>
              </a:rPr>
              <a:t>沉迷</a:t>
            </a:r>
            <a:endParaRPr lang="zh-CN" altLang="en-US" sz="1600" b="0" i="0">
              <a:solidFill>
                <a:srgbClr val="0F1115"/>
              </a:solidFill>
              <a:latin typeface="quote-cjk-patch"/>
              <a:ea typeface="quote-cjk-patch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960" y="565785"/>
            <a:ext cx="11294745" cy="30651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630" y="3338195"/>
            <a:ext cx="6352540" cy="3262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" y="293370"/>
            <a:ext cx="11546840" cy="31356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4605" y="3252470"/>
            <a:ext cx="7082155" cy="36055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-104775"/>
            <a:ext cx="12192000" cy="6962775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66900" y="2077085"/>
            <a:ext cx="8295640" cy="158496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lnSpcReduction="10000"/>
          </a:bodyPr>
          <a:p>
            <a:pPr>
              <a:lnSpc>
                <a:spcPct val="140000"/>
              </a:lnSpc>
            </a:pPr>
            <a:r>
              <a:rPr lang="en-US" sz="4400" b="1"/>
              <a:t>A Speech About The Blind Box</a:t>
            </a:r>
            <a:endParaRPr lang="en-US" sz="4400" b="1"/>
          </a:p>
          <a:p>
            <a:pPr>
              <a:lnSpc>
                <a:spcPct val="140000"/>
              </a:lnSpc>
            </a:pPr>
            <a:r>
              <a:rPr lang="en-US" b="1"/>
              <a:t>Z20 </a:t>
            </a:r>
            <a:r>
              <a:rPr lang="zh-CN" altLang="en-US" b="1"/>
              <a:t>联考应用文解析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710565"/>
            <a:ext cx="11359515" cy="2586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6915" y="3234690"/>
            <a:ext cx="5554980" cy="3420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945" y="204470"/>
            <a:ext cx="11198860" cy="4641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3820" y="4213860"/>
            <a:ext cx="4268470" cy="2644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310" y="155575"/>
            <a:ext cx="10405110" cy="25774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" y="2733040"/>
            <a:ext cx="10828020" cy="4188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80" y="946785"/>
            <a:ext cx="11725275" cy="4762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940" y="97790"/>
            <a:ext cx="12037695" cy="66490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05255" y="691515"/>
            <a:ext cx="9041765" cy="1198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marL="571500" indent="-571500">
              <a:buFont typeface="Wingdings" panose="05000000000000000000" charset="0"/>
              <a:buChar char="l"/>
            </a:pPr>
            <a:r>
              <a:rPr lang="en-US" altLang="zh-CN" sz="3600"/>
              <a:t>Have you ever bought a blind box?</a:t>
            </a:r>
            <a:endParaRPr lang="en-US" altLang="zh-CN" sz="3600"/>
          </a:p>
          <a:p>
            <a:pPr marL="571500" indent="-571500">
              <a:buFont typeface="Wingdings" panose="05000000000000000000" charset="0"/>
              <a:buChar char="l"/>
            </a:pPr>
            <a:r>
              <a:rPr lang="en-US" altLang="zh-CN" sz="3600"/>
              <a:t>And what do you know about it?</a:t>
            </a:r>
            <a:endParaRPr lang="en-US" altLang="zh-CN" sz="36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40" y="2291080"/>
            <a:ext cx="6324600" cy="35921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7430" y="2290445"/>
            <a:ext cx="6084570" cy="35921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7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2" name="图片 11"/>
          <p:cNvPicPr/>
          <p:nvPr/>
        </p:nvPicPr>
        <p:blipFill>
          <a:blip r:embed="rId1">
            <a:alphaModFix amt="20000"/>
          </a:blip>
          <a:stretch>
            <a:fillRect/>
          </a:stretch>
        </p:blipFill>
        <p:spPr>
          <a:xfrm>
            <a:off x="635" y="0"/>
            <a:ext cx="12123420" cy="69234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" y="355600"/>
            <a:ext cx="10206990" cy="6328410"/>
          </a:xfrm>
          <a:prstGeom prst="rect">
            <a:avLst/>
          </a:prstGeom>
        </p:spPr>
      </p:pic>
      <p:grpSp>
        <p:nvGrpSpPr>
          <p:cNvPr id="68" name="组合 67"/>
          <p:cNvGrpSpPr/>
          <p:nvPr>
            <p:custDataLst>
              <p:tags r:id="rId3"/>
            </p:custDataLst>
          </p:nvPr>
        </p:nvGrpSpPr>
        <p:grpSpPr>
          <a:xfrm rot="0">
            <a:off x="9298305" y="850900"/>
            <a:ext cx="2672715" cy="2792730"/>
            <a:chOff x="2199" y="2263"/>
            <a:chExt cx="14788" cy="15639"/>
          </a:xfrm>
        </p:grpSpPr>
        <p:sp>
          <p:nvSpPr>
            <p:cNvPr id="69" name="任意多边形: 形状 16"/>
            <p:cNvSpPr/>
            <p:nvPr>
              <p:custDataLst>
                <p:tags r:id="rId4"/>
              </p:custDataLst>
            </p:nvPr>
          </p:nvSpPr>
          <p:spPr>
            <a:xfrm rot="7697511">
              <a:off x="5624" y="8364"/>
              <a:ext cx="12677" cy="6401"/>
            </a:xfrm>
            <a:custGeom>
              <a:avLst/>
              <a:gdLst>
                <a:gd name="connsiteX0" fmla="*/ 58 w 2249936"/>
                <a:gd name="connsiteY0" fmla="*/ 1136076 h 1136076"/>
                <a:gd name="connsiteX1" fmla="*/ 1113913 w 2249936"/>
                <a:gd name="connsiteY1" fmla="*/ 53 h 1136076"/>
                <a:gd name="connsiteX2" fmla="*/ 2249937 w 2249936"/>
                <a:gd name="connsiteY2" fmla="*/ 1113909 h 113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49936" h="1136076">
                  <a:moveTo>
                    <a:pt x="58" y="1136076"/>
                  </a:moveTo>
                  <a:cubicBezTo>
                    <a:pt x="-6169" y="514639"/>
                    <a:pt x="492725" y="6031"/>
                    <a:pt x="1113913" y="53"/>
                  </a:cubicBezTo>
                  <a:cubicBezTo>
                    <a:pt x="1735102" y="-5925"/>
                    <a:pt x="2243959" y="492720"/>
                    <a:pt x="2249937" y="1113909"/>
                  </a:cubicBezTo>
                </a:path>
              </a:pathLst>
            </a:custGeom>
            <a:noFill/>
            <a:ln w="9525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椭圆 69"/>
            <p:cNvSpPr/>
            <p:nvPr>
              <p:custDataLst>
                <p:tags r:id="rId5"/>
              </p:custDataLst>
            </p:nvPr>
          </p:nvSpPr>
          <p:spPr>
            <a:xfrm rot="20405484">
              <a:off x="5187" y="14267"/>
              <a:ext cx="672" cy="6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>
              <p:custDataLst>
                <p:tags r:id="rId6"/>
              </p:custDataLst>
            </p:nvPr>
          </p:nvSpPr>
          <p:spPr>
            <a:xfrm rot="20405484">
              <a:off x="13185" y="4403"/>
              <a:ext cx="467" cy="46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>
              <p:custDataLst>
                <p:tags r:id="rId7"/>
              </p:custDataLst>
            </p:nvPr>
          </p:nvSpPr>
          <p:spPr>
            <a:xfrm>
              <a:off x="3174" y="4201"/>
              <a:ext cx="1554" cy="155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>
              <p:custDataLst>
                <p:tags r:id="rId8"/>
              </p:custDataLst>
            </p:nvPr>
          </p:nvSpPr>
          <p:spPr>
            <a:xfrm>
              <a:off x="2199" y="2263"/>
              <a:ext cx="14788" cy="14787"/>
            </a:xfrm>
            <a:prstGeom prst="ellipse">
              <a:avLst/>
            </a:prstGeom>
            <a:noFill/>
            <a:ln w="952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>
              <p:custDataLst>
                <p:tags r:id="rId9"/>
              </p:custDataLst>
            </p:nvPr>
          </p:nvSpPr>
          <p:spPr>
            <a:xfrm>
              <a:off x="14605" y="14709"/>
              <a:ext cx="467" cy="46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2" name="图片 71" descr="E:/设计素材图片2/yang-0TQyMgloraY-unsplash.jpgyang-0TQyMgloraY-unsplash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 rotWithShape="1">
            <a:blip r:embed="rId11" cstate="email"/>
            <a:srcRect l="3004" t="11111" r="3004" b="11111"/>
            <a:stretch>
              <a:fillRect/>
            </a:stretch>
          </p:blipFill>
          <p:spPr>
            <a:xfrm>
              <a:off x="3853" y="3918"/>
              <a:ext cx="11483" cy="1148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263" h="5263">
                  <a:moveTo>
                    <a:pt x="2631" y="0"/>
                  </a:moveTo>
                  <a:cubicBezTo>
                    <a:pt x="4085" y="0"/>
                    <a:pt x="5263" y="1178"/>
                    <a:pt x="5263" y="2631"/>
                  </a:cubicBezTo>
                  <a:cubicBezTo>
                    <a:pt x="5263" y="4085"/>
                    <a:pt x="4085" y="5263"/>
                    <a:pt x="2631" y="5263"/>
                  </a:cubicBezTo>
                  <a:cubicBezTo>
                    <a:pt x="1178" y="5263"/>
                    <a:pt x="0" y="4085"/>
                    <a:pt x="0" y="2631"/>
                  </a:cubicBezTo>
                  <a:cubicBezTo>
                    <a:pt x="0" y="1178"/>
                    <a:pt x="1178" y="0"/>
                    <a:pt x="2631" y="0"/>
                  </a:cubicBezTo>
                  <a:close/>
                </a:path>
              </a:pathLst>
            </a:custGeom>
            <a:ln w="6350">
              <a:solidFill>
                <a:schemeClr val="tx1">
                  <a:lumMod val="40000"/>
                  <a:lumOff val="60000"/>
                  <a:alpha val="20000"/>
                </a:schemeClr>
              </a:solidFill>
            </a:ln>
          </p:spPr>
        </p:pic>
      </p:grpSp>
      <p:sp>
        <p:nvSpPr>
          <p:cNvPr id="76" name="圆角矩形 75"/>
          <p:cNvSpPr/>
          <p:nvPr/>
        </p:nvSpPr>
        <p:spPr>
          <a:xfrm>
            <a:off x="2646680" y="6042660"/>
            <a:ext cx="1019810" cy="434340"/>
          </a:xfrm>
          <a:prstGeom prst="roundRect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>
            <a:solidFill>
              <a:schemeClr val="accent1">
                <a:lumMod val="75000"/>
                <a:alpha val="46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7" name="圆角矩形 76"/>
          <p:cNvSpPr/>
          <p:nvPr/>
        </p:nvSpPr>
        <p:spPr>
          <a:xfrm>
            <a:off x="339725" y="5264150"/>
            <a:ext cx="7282180" cy="434340"/>
          </a:xfrm>
          <a:prstGeom prst="round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  <a:ln>
            <a:solidFill>
              <a:schemeClr val="accent1">
                <a:lumMod val="75000"/>
                <a:alpha val="46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8" name="圆角矩形 77"/>
          <p:cNvSpPr/>
          <p:nvPr/>
        </p:nvSpPr>
        <p:spPr>
          <a:xfrm>
            <a:off x="349250" y="3429000"/>
            <a:ext cx="8565515" cy="434340"/>
          </a:xfrm>
          <a:prstGeom prst="roundRect">
            <a:avLst/>
          </a:prstGeom>
          <a:solidFill>
            <a:schemeClr val="accent5">
              <a:lumMod val="20000"/>
              <a:lumOff val="80000"/>
              <a:alpha val="40000"/>
            </a:schemeClr>
          </a:solidFill>
          <a:ln>
            <a:solidFill>
              <a:schemeClr val="accent1">
                <a:lumMod val="75000"/>
                <a:alpha val="46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7" grpId="0" animBg="1"/>
      <p:bldP spid="7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/>
          <p:nvPr/>
        </p:nvPicPr>
        <p:blipFill>
          <a:blip r:embed="rId1">
            <a:alphaModFix amt="20000"/>
          </a:blip>
          <a:stretch>
            <a:fillRect/>
          </a:stretch>
        </p:blipFill>
        <p:spPr>
          <a:xfrm>
            <a:off x="479425" y="327660"/>
            <a:ext cx="11195050" cy="62026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63295" y="464820"/>
            <a:ext cx="1002093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/>
            <a:r>
              <a:rPr lang="zh-CN" altLang="en-US" sz="2400"/>
              <a:t>当前，</a:t>
            </a:r>
            <a:r>
              <a:rPr lang="en-US" altLang="zh-CN" sz="2400"/>
              <a:t>“</a:t>
            </a:r>
            <a:r>
              <a:rPr lang="zh-CN" altLang="en-US" sz="2400"/>
              <a:t>盲盒消费</a:t>
            </a:r>
            <a:r>
              <a:rPr lang="en-US" altLang="zh-CN" sz="2400"/>
              <a:t>”</a:t>
            </a:r>
            <a:r>
              <a:rPr lang="zh-CN" altLang="en-US" sz="2400"/>
              <a:t>在青年群体中广为流行。请你围绕</a:t>
            </a:r>
            <a:r>
              <a:rPr lang="en-US" altLang="zh-CN" sz="2400"/>
              <a:t>“What’s Hidden Inside the Blind Box?”</a:t>
            </a:r>
            <a:r>
              <a:rPr lang="zh-CN" altLang="en-US" sz="2400"/>
              <a:t>这一话题写一篇发言稿，在英语课上分享。内容包括：</a:t>
            </a:r>
            <a:endParaRPr lang="zh-CN" altLang="en-US" sz="2400"/>
          </a:p>
          <a:p>
            <a:pPr indent="457200" fontAlgn="auto"/>
            <a:r>
              <a:rPr lang="en-US" altLang="zh-CN" sz="2400"/>
              <a:t>1. </a:t>
            </a:r>
            <a:r>
              <a:rPr lang="zh-CN" altLang="en-US" sz="2400"/>
              <a:t>陈述现象；</a:t>
            </a:r>
            <a:endParaRPr lang="zh-CN" altLang="en-US" sz="2400"/>
          </a:p>
          <a:p>
            <a:pPr indent="457200" fontAlgn="auto"/>
            <a:r>
              <a:rPr lang="en-US" altLang="zh-CN" sz="2400"/>
              <a:t>2. </a:t>
            </a:r>
            <a:r>
              <a:rPr lang="zh-CN" altLang="en-US" sz="2400"/>
              <a:t>发表看法。</a:t>
            </a:r>
            <a:endParaRPr lang="zh-CN" altLang="en-US" sz="2400"/>
          </a:p>
          <a:p>
            <a:pPr indent="457200" fontAlgn="auto"/>
            <a:r>
              <a:rPr lang="zh-CN" altLang="en-US" sz="2400"/>
              <a:t>注意：</a:t>
            </a:r>
            <a:endParaRPr lang="zh-CN" altLang="en-US" sz="2400"/>
          </a:p>
          <a:p>
            <a:pPr indent="457200" fontAlgn="auto"/>
            <a:r>
              <a:rPr lang="zh-CN" altLang="en-US" sz="2400"/>
              <a:t>（</a:t>
            </a:r>
            <a:r>
              <a:rPr lang="en-US" altLang="zh-CN" sz="2400"/>
              <a:t>1</a:t>
            </a:r>
            <a:r>
              <a:rPr lang="zh-CN" altLang="en-US" sz="2400"/>
              <a:t>）词数</a:t>
            </a:r>
            <a:r>
              <a:rPr lang="en-US" altLang="zh-CN" sz="2400"/>
              <a:t>80</a:t>
            </a:r>
            <a:r>
              <a:rPr lang="zh-CN" altLang="en-US" sz="2400"/>
              <a:t>个左右；</a:t>
            </a:r>
            <a:endParaRPr lang="zh-CN" altLang="en-US" sz="2400"/>
          </a:p>
          <a:p>
            <a:pPr indent="457200" fontAlgn="auto"/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）请在答题纸相应位置作答。</a:t>
            </a:r>
            <a:endParaRPr lang="zh-CN" altLang="en-US" sz="2400"/>
          </a:p>
          <a:p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3372485" y="3619817"/>
            <a:ext cx="5080000" cy="645160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b="1"/>
              <a:t>What’s Hidden Inside the Blind Box?</a:t>
            </a:r>
            <a:endParaRPr lang="en-US" altLang="zh-CN" b="1"/>
          </a:p>
          <a:p>
            <a:pPr marL="0" indent="26670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Hello,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everyone!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384935" y="3510915"/>
            <a:ext cx="9526905" cy="255841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" name="图片 16"/>
          <p:cNvPicPr/>
          <p:nvPr/>
        </p:nvPicPr>
        <p:blipFill>
          <a:blip r:embed="rId1">
            <a:alphaModFix amt="20000"/>
          </a:blip>
          <a:stretch>
            <a:fillRect/>
          </a:stretch>
        </p:blipFill>
        <p:spPr>
          <a:xfrm>
            <a:off x="479425" y="327660"/>
            <a:ext cx="11195050" cy="6202680"/>
          </a:xfrm>
          <a:prstGeom prst="rect">
            <a:avLst/>
          </a:prstGeom>
        </p:spPr>
      </p:pic>
      <p:pic>
        <p:nvPicPr>
          <p:cNvPr id="2" name="C9F754DE-2CAD-44b6-B708-469DEB6407EB-1" descr="C:/Users/Administrator/AppData/Local/Temp/wpp.fHQxtLwp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8" y="1056323"/>
            <a:ext cx="11118850" cy="54908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05915" y="453390"/>
            <a:ext cx="6544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What’s the structure of this passage?</a:t>
            </a:r>
            <a:endParaRPr lang="en-US" altLang="zh-CN" sz="320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5720" y="4093210"/>
            <a:ext cx="3059430" cy="8375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7480" y="3725545"/>
            <a:ext cx="3343275" cy="1301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" name="图片 24"/>
          <p:cNvPicPr/>
          <p:nvPr/>
        </p:nvPicPr>
        <p:blipFill>
          <a:blip r:embed="rId1">
            <a:alphaModFix amt="20000"/>
          </a:blip>
          <a:stretch>
            <a:fillRect/>
          </a:stretch>
        </p:blipFill>
        <p:spPr>
          <a:xfrm>
            <a:off x="479425" y="327660"/>
            <a:ext cx="11195050" cy="6202680"/>
          </a:xfrm>
          <a:prstGeom prst="rect">
            <a:avLst/>
          </a:prstGeom>
        </p:spPr>
      </p:pic>
      <p:pic>
        <p:nvPicPr>
          <p:cNvPr id="4" name="C9F754DE-2CAD-44b6-B708-469DEB6407EB-2" descr="C:/Users/Administrator/AppData/Local/Temp/wpp.iNZxvzwp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8908" y="570548"/>
            <a:ext cx="5560695" cy="27463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8340" y="3674745"/>
            <a:ext cx="10533380" cy="10147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2000"/>
              <a:t>Good morning, everyone! </a:t>
            </a:r>
            <a:r>
              <a:rPr lang="en-US" altLang="zh-CN" sz="2000">
                <a:solidFill>
                  <a:srgbClr val="FF0000"/>
                </a:solidFill>
              </a:rPr>
              <a:t>As</a:t>
            </a:r>
            <a:r>
              <a:rPr lang="en-US" altLang="zh-CN" sz="2000"/>
              <a:t> the blind box </a:t>
            </a:r>
            <a:r>
              <a:rPr lang="en-US" altLang="zh-CN" sz="2000">
                <a:solidFill>
                  <a:srgbClr val="FF0000"/>
                </a:solidFill>
              </a:rPr>
              <a:t>craze is sweeping through</a:t>
            </a:r>
            <a:r>
              <a:rPr lang="en-US" altLang="zh-CN" sz="2000"/>
              <a:t> the Chinese market, </a:t>
            </a:r>
            <a:r>
              <a:rPr lang="en-US" altLang="zh-CN" sz="2000">
                <a:solidFill>
                  <a:srgbClr val="FF0000"/>
                </a:solidFill>
              </a:rPr>
              <a:t>I bet </a:t>
            </a:r>
            <a:r>
              <a:rPr lang="en-US" altLang="zh-CN" sz="2000"/>
              <a:t>many of us in this room</a:t>
            </a:r>
            <a:r>
              <a:rPr lang="en-US" altLang="zh-CN" sz="2000">
                <a:solidFill>
                  <a:srgbClr val="FF0000"/>
                </a:solidFill>
              </a:rPr>
              <a:t> share that heart-racing moment </a:t>
            </a:r>
            <a:r>
              <a:rPr lang="en-US" altLang="zh-CN" sz="2000"/>
              <a:t>— standing in a store or staring at a screen,wondering if this time luck is on our side.</a:t>
            </a:r>
            <a:endParaRPr lang="en-US" altLang="zh-CN" sz="2000"/>
          </a:p>
        </p:txBody>
      </p:sp>
      <p:sp>
        <p:nvSpPr>
          <p:cNvPr id="6" name="文本框 5"/>
          <p:cNvSpPr txBox="1"/>
          <p:nvPr/>
        </p:nvSpPr>
        <p:spPr>
          <a:xfrm>
            <a:off x="688340" y="5048885"/>
            <a:ext cx="10534015" cy="10147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2000">
                <a:sym typeface="+mn-ea"/>
              </a:rPr>
              <a:t>Hello, everyone! 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Have you ever been tempted by a mysterious blind box?</a:t>
            </a:r>
            <a:r>
              <a:rPr lang="en-US" altLang="zh-CN" sz="2000">
                <a:sym typeface="+mn-ea"/>
              </a:rPr>
              <a:t> These captivating packages have 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taken the world by storm</a:t>
            </a:r>
            <a:r>
              <a:rPr lang="en-US" altLang="zh-CN" sz="2000">
                <a:sym typeface="+mn-ea"/>
              </a:rPr>
              <a:t>, creating a booming market spanning from cartoon figures to fashion collaborations.</a:t>
            </a:r>
            <a:endParaRPr lang="en-US" altLang="zh-CN" sz="20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17870" y="4311015"/>
            <a:ext cx="50615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明确话题（盲盒热潮）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建立共情（具体场景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56000" y="5726113"/>
            <a:ext cx="5080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互动提问+明确话题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20" name="组合 19"/>
          <p:cNvGrpSpPr/>
          <p:nvPr>
            <p:custDataLst>
              <p:tags r:id="rId3"/>
            </p:custDataLst>
          </p:nvPr>
        </p:nvGrpSpPr>
        <p:grpSpPr>
          <a:xfrm rot="0">
            <a:off x="8221818" y="319087"/>
            <a:ext cx="3445814" cy="2996327"/>
            <a:chOff x="2464" y="3258"/>
            <a:chExt cx="14454" cy="12572"/>
          </a:xfrm>
        </p:grpSpPr>
        <p:sp>
          <p:nvSpPr>
            <p:cNvPr id="21" name="任意多边形: 形状 11"/>
            <p:cNvSpPr/>
            <p:nvPr>
              <p:custDataLst>
                <p:tags r:id="rId4"/>
              </p:custDataLst>
            </p:nvPr>
          </p:nvSpPr>
          <p:spPr>
            <a:xfrm>
              <a:off x="11707" y="15197"/>
              <a:ext cx="2741" cy="573"/>
            </a:xfrm>
            <a:custGeom>
              <a:avLst/>
              <a:gdLst>
                <a:gd name="connsiteX0" fmla="*/ 1165783 w 1165782"/>
                <a:gd name="connsiteY0" fmla="*/ 57394 h 243531"/>
                <a:gd name="connsiteX1" fmla="*/ 978720 w 1165782"/>
                <a:gd name="connsiteY1" fmla="*/ 243532 h 243531"/>
                <a:gd name="connsiteX2" fmla="*/ 977417 w 1165782"/>
                <a:gd name="connsiteY2" fmla="*/ 242229 h 243531"/>
                <a:gd name="connsiteX3" fmla="*/ 976320 w 1165782"/>
                <a:gd name="connsiteY3" fmla="*/ 243326 h 243531"/>
                <a:gd name="connsiteX4" fmla="*/ 845212 w 1165782"/>
                <a:gd name="connsiteY4" fmla="*/ 112869 h 243531"/>
                <a:gd name="connsiteX5" fmla="*/ 713863 w 1165782"/>
                <a:gd name="connsiteY5" fmla="*/ 243532 h 243531"/>
                <a:gd name="connsiteX6" fmla="*/ 712526 w 1165782"/>
                <a:gd name="connsiteY6" fmla="*/ 242229 h 243531"/>
                <a:gd name="connsiteX7" fmla="*/ 711463 w 1165782"/>
                <a:gd name="connsiteY7" fmla="*/ 243326 h 243531"/>
                <a:gd name="connsiteX8" fmla="*/ 582343 w 1165782"/>
                <a:gd name="connsiteY8" fmla="*/ 114857 h 243531"/>
                <a:gd name="connsiteX9" fmla="*/ 452983 w 1165782"/>
                <a:gd name="connsiteY9" fmla="*/ 243532 h 243531"/>
                <a:gd name="connsiteX10" fmla="*/ 451680 w 1165782"/>
                <a:gd name="connsiteY10" fmla="*/ 242229 h 243531"/>
                <a:gd name="connsiteX11" fmla="*/ 450617 w 1165782"/>
                <a:gd name="connsiteY11" fmla="*/ 243326 h 243531"/>
                <a:gd name="connsiteX12" fmla="*/ 319474 w 1165782"/>
                <a:gd name="connsiteY12" fmla="*/ 112869 h 243531"/>
                <a:gd name="connsiteX13" fmla="*/ 188126 w 1165782"/>
                <a:gd name="connsiteY13" fmla="*/ 243532 h 243531"/>
                <a:gd name="connsiteX14" fmla="*/ 186823 w 1165782"/>
                <a:gd name="connsiteY14" fmla="*/ 242229 h 243531"/>
                <a:gd name="connsiteX15" fmla="*/ 185726 w 1165782"/>
                <a:gd name="connsiteY15" fmla="*/ 243326 h 243531"/>
                <a:gd name="connsiteX16" fmla="*/ 0 w 1165782"/>
                <a:gd name="connsiteY16" fmla="*/ 58526 h 243531"/>
                <a:gd name="connsiteX17" fmla="*/ 57291 w 1165782"/>
                <a:gd name="connsiteY17" fmla="*/ 1543 h 243531"/>
                <a:gd name="connsiteX18" fmla="*/ 186652 w 1165782"/>
                <a:gd name="connsiteY18" fmla="*/ 130251 h 243531"/>
                <a:gd name="connsiteX19" fmla="*/ 317520 w 1165782"/>
                <a:gd name="connsiteY19" fmla="*/ 0 h 243531"/>
                <a:gd name="connsiteX20" fmla="*/ 320606 w 1165782"/>
                <a:gd name="connsiteY20" fmla="*/ 3086 h 243531"/>
                <a:gd name="connsiteX21" fmla="*/ 322148 w 1165782"/>
                <a:gd name="connsiteY21" fmla="*/ 1543 h 243531"/>
                <a:gd name="connsiteX22" fmla="*/ 451509 w 1165782"/>
                <a:gd name="connsiteY22" fmla="*/ 130251 h 243531"/>
                <a:gd name="connsiteX23" fmla="*/ 582377 w 1165782"/>
                <a:gd name="connsiteY23" fmla="*/ 0 h 243531"/>
                <a:gd name="connsiteX24" fmla="*/ 640080 w 1165782"/>
                <a:gd name="connsiteY24" fmla="*/ 57394 h 243531"/>
                <a:gd name="connsiteX25" fmla="*/ 639600 w 1165782"/>
                <a:gd name="connsiteY25" fmla="*/ 57874 h 243531"/>
                <a:gd name="connsiteX26" fmla="*/ 712354 w 1165782"/>
                <a:gd name="connsiteY26" fmla="*/ 130251 h 243531"/>
                <a:gd name="connsiteX27" fmla="*/ 843223 w 1165782"/>
                <a:gd name="connsiteY27" fmla="*/ 0 h 243531"/>
                <a:gd name="connsiteX28" fmla="*/ 846308 w 1165782"/>
                <a:gd name="connsiteY28" fmla="*/ 3086 h 243531"/>
                <a:gd name="connsiteX29" fmla="*/ 847852 w 1165782"/>
                <a:gd name="connsiteY29" fmla="*/ 1543 h 243531"/>
                <a:gd name="connsiteX30" fmla="*/ 977212 w 1165782"/>
                <a:gd name="connsiteY30" fmla="*/ 130251 h 243531"/>
                <a:gd name="connsiteX31" fmla="*/ 1108114 w 1165782"/>
                <a:gd name="connsiteY31" fmla="*/ 0 h 24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65782" h="243531">
                  <a:moveTo>
                    <a:pt x="1165783" y="57394"/>
                  </a:moveTo>
                  <a:lnTo>
                    <a:pt x="978720" y="243532"/>
                  </a:lnTo>
                  <a:lnTo>
                    <a:pt x="977417" y="242229"/>
                  </a:lnTo>
                  <a:lnTo>
                    <a:pt x="976320" y="243326"/>
                  </a:lnTo>
                  <a:lnTo>
                    <a:pt x="845212" y="112869"/>
                  </a:lnTo>
                  <a:lnTo>
                    <a:pt x="713863" y="243532"/>
                  </a:lnTo>
                  <a:lnTo>
                    <a:pt x="712526" y="242229"/>
                  </a:lnTo>
                  <a:lnTo>
                    <a:pt x="711463" y="243326"/>
                  </a:lnTo>
                  <a:lnTo>
                    <a:pt x="582343" y="114857"/>
                  </a:lnTo>
                  <a:lnTo>
                    <a:pt x="452983" y="243532"/>
                  </a:lnTo>
                  <a:lnTo>
                    <a:pt x="451680" y="242229"/>
                  </a:lnTo>
                  <a:lnTo>
                    <a:pt x="450617" y="243326"/>
                  </a:lnTo>
                  <a:lnTo>
                    <a:pt x="319474" y="112869"/>
                  </a:lnTo>
                  <a:lnTo>
                    <a:pt x="188126" y="243532"/>
                  </a:lnTo>
                  <a:lnTo>
                    <a:pt x="186823" y="242229"/>
                  </a:lnTo>
                  <a:lnTo>
                    <a:pt x="185726" y="243326"/>
                  </a:lnTo>
                  <a:lnTo>
                    <a:pt x="0" y="58526"/>
                  </a:lnTo>
                  <a:lnTo>
                    <a:pt x="57291" y="1543"/>
                  </a:lnTo>
                  <a:lnTo>
                    <a:pt x="186652" y="130251"/>
                  </a:lnTo>
                  <a:lnTo>
                    <a:pt x="317520" y="0"/>
                  </a:lnTo>
                  <a:lnTo>
                    <a:pt x="320606" y="3086"/>
                  </a:lnTo>
                  <a:lnTo>
                    <a:pt x="322148" y="1543"/>
                  </a:lnTo>
                  <a:lnTo>
                    <a:pt x="451509" y="130251"/>
                  </a:lnTo>
                  <a:lnTo>
                    <a:pt x="582377" y="0"/>
                  </a:lnTo>
                  <a:lnTo>
                    <a:pt x="640080" y="57394"/>
                  </a:lnTo>
                  <a:lnTo>
                    <a:pt x="639600" y="57874"/>
                  </a:lnTo>
                  <a:lnTo>
                    <a:pt x="712354" y="130251"/>
                  </a:lnTo>
                  <a:lnTo>
                    <a:pt x="843223" y="0"/>
                  </a:lnTo>
                  <a:lnTo>
                    <a:pt x="846308" y="3086"/>
                  </a:lnTo>
                  <a:lnTo>
                    <a:pt x="847852" y="1543"/>
                  </a:lnTo>
                  <a:lnTo>
                    <a:pt x="977212" y="130251"/>
                  </a:lnTo>
                  <a:lnTo>
                    <a:pt x="1108114" y="0"/>
                  </a:lnTo>
                  <a:close/>
                </a:path>
              </a:pathLst>
            </a:custGeom>
            <a:solidFill>
              <a:schemeClr val="accent3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思源黑体 Regular" panose="020B0500000000000000" charset="-122"/>
              </a:endParaRPr>
            </a:p>
          </p:txBody>
        </p:sp>
        <p:sp>
          <p:nvSpPr>
            <p:cNvPr id="22" name="任意多边形: 形状 16"/>
            <p:cNvSpPr/>
            <p:nvPr>
              <p:custDataLst>
                <p:tags r:id="rId5"/>
              </p:custDataLst>
            </p:nvPr>
          </p:nvSpPr>
          <p:spPr>
            <a:xfrm>
              <a:off x="11850" y="3802"/>
              <a:ext cx="5069" cy="5155"/>
            </a:xfrm>
            <a:custGeom>
              <a:avLst/>
              <a:gdLst>
                <a:gd name="connsiteX0" fmla="*/ 1991760 w 1994354"/>
                <a:gd name="connsiteY0" fmla="*/ 484629 h 2027849"/>
                <a:gd name="connsiteX1" fmla="*/ 1975680 w 1994354"/>
                <a:gd name="connsiteY1" fmla="*/ 490615 h 2027849"/>
                <a:gd name="connsiteX2" fmla="*/ 1964914 w 1994354"/>
                <a:gd name="connsiteY2" fmla="*/ 476410 h 2027849"/>
                <a:gd name="connsiteX3" fmla="*/ 1976332 w 1994354"/>
                <a:gd name="connsiteY3" fmla="*/ 462086 h 2027849"/>
                <a:gd name="connsiteX4" fmla="*/ 1980754 w 1994354"/>
                <a:gd name="connsiteY4" fmla="*/ 460944 h 2027849"/>
                <a:gd name="connsiteX5" fmla="*/ 1987269 w 1994354"/>
                <a:gd name="connsiteY5" fmla="*/ 462967 h 2027849"/>
                <a:gd name="connsiteX6" fmla="*/ 1989977 w 1994354"/>
                <a:gd name="connsiteY6" fmla="*/ 465847 h 2027849"/>
                <a:gd name="connsiteX7" fmla="*/ 1991760 w 1994354"/>
                <a:gd name="connsiteY7" fmla="*/ 484629 h 2027849"/>
                <a:gd name="connsiteX8" fmla="*/ 1670160 w 1994354"/>
                <a:gd name="connsiteY8" fmla="*/ 996885 h 2027849"/>
                <a:gd name="connsiteX9" fmla="*/ 1660183 w 1994354"/>
                <a:gd name="connsiteY9" fmla="*/ 978748 h 2027849"/>
                <a:gd name="connsiteX10" fmla="*/ 1678320 w 1994354"/>
                <a:gd name="connsiteY10" fmla="*/ 968784 h 2027849"/>
                <a:gd name="connsiteX11" fmla="*/ 1678697 w 1994354"/>
                <a:gd name="connsiteY11" fmla="*/ 968894 h 2027849"/>
                <a:gd name="connsiteX12" fmla="*/ 1688674 w 1994354"/>
                <a:gd name="connsiteY12" fmla="*/ 987031 h 2027849"/>
                <a:gd name="connsiteX13" fmla="*/ 1670537 w 1994354"/>
                <a:gd name="connsiteY13" fmla="*/ 996995 h 2027849"/>
                <a:gd name="connsiteX14" fmla="*/ 1670160 w 1994354"/>
                <a:gd name="connsiteY14" fmla="*/ 996885 h 2027849"/>
                <a:gd name="connsiteX15" fmla="*/ 1712194 w 1994354"/>
                <a:gd name="connsiteY15" fmla="*/ 862015 h 2027849"/>
                <a:gd name="connsiteX16" fmla="*/ 1702183 w 1994354"/>
                <a:gd name="connsiteY16" fmla="*/ 843662 h 2027849"/>
                <a:gd name="connsiteX17" fmla="*/ 1720526 w 1994354"/>
                <a:gd name="connsiteY17" fmla="*/ 833657 h 2027849"/>
                <a:gd name="connsiteX18" fmla="*/ 1730571 w 1994354"/>
                <a:gd name="connsiteY18" fmla="*/ 851925 h 2027849"/>
                <a:gd name="connsiteX19" fmla="*/ 1712194 w 1994354"/>
                <a:gd name="connsiteY19" fmla="*/ 862015 h 2027849"/>
                <a:gd name="connsiteX20" fmla="*/ 1756526 w 1994354"/>
                <a:gd name="connsiteY20" fmla="*/ 718790 h 2027849"/>
                <a:gd name="connsiteX21" fmla="*/ 1746789 w 1994354"/>
                <a:gd name="connsiteY21" fmla="*/ 700317 h 2027849"/>
                <a:gd name="connsiteX22" fmla="*/ 1764994 w 1994354"/>
                <a:gd name="connsiteY22" fmla="*/ 690490 h 2027849"/>
                <a:gd name="connsiteX23" fmla="*/ 1774903 w 1994354"/>
                <a:gd name="connsiteY23" fmla="*/ 708926 h 2027849"/>
                <a:gd name="connsiteX24" fmla="*/ 1756526 w 1994354"/>
                <a:gd name="connsiteY24" fmla="*/ 718790 h 2027849"/>
                <a:gd name="connsiteX25" fmla="*/ 1798046 w 1994354"/>
                <a:gd name="connsiteY25" fmla="*/ 583409 h 2027849"/>
                <a:gd name="connsiteX26" fmla="*/ 1788480 w 1994354"/>
                <a:gd name="connsiteY26" fmla="*/ 565097 h 2027849"/>
                <a:gd name="connsiteX27" fmla="*/ 1806789 w 1994354"/>
                <a:gd name="connsiteY27" fmla="*/ 555532 h 2027849"/>
                <a:gd name="connsiteX28" fmla="*/ 1807269 w 1994354"/>
                <a:gd name="connsiteY28" fmla="*/ 555689 h 2027849"/>
                <a:gd name="connsiteX29" fmla="*/ 1816834 w 1994354"/>
                <a:gd name="connsiteY29" fmla="*/ 574002 h 2027849"/>
                <a:gd name="connsiteX30" fmla="*/ 1798526 w 1994354"/>
                <a:gd name="connsiteY30" fmla="*/ 583567 h 2027849"/>
                <a:gd name="connsiteX31" fmla="*/ 1798046 w 1994354"/>
                <a:gd name="connsiteY31" fmla="*/ 583409 h 2027849"/>
                <a:gd name="connsiteX32" fmla="*/ 1839874 w 1994354"/>
                <a:gd name="connsiteY32" fmla="*/ 448499 h 2027849"/>
                <a:gd name="connsiteX33" fmla="*/ 1829897 w 1994354"/>
                <a:gd name="connsiteY33" fmla="*/ 433841 h 2027849"/>
                <a:gd name="connsiteX34" fmla="*/ 1841795 w 1994354"/>
                <a:gd name="connsiteY34" fmla="*/ 420038 h 2027849"/>
                <a:gd name="connsiteX35" fmla="*/ 1846389 w 1994354"/>
                <a:gd name="connsiteY35" fmla="*/ 419260 h 2027849"/>
                <a:gd name="connsiteX36" fmla="*/ 1851600 w 1994354"/>
                <a:gd name="connsiteY36" fmla="*/ 420878 h 2027849"/>
                <a:gd name="connsiteX37" fmla="*/ 1854960 w 1994354"/>
                <a:gd name="connsiteY37" fmla="*/ 424115 h 2027849"/>
                <a:gd name="connsiteX38" fmla="*/ 1857463 w 1994354"/>
                <a:gd name="connsiteY38" fmla="*/ 441648 h 2027849"/>
                <a:gd name="connsiteX39" fmla="*/ 1839874 w 1994354"/>
                <a:gd name="connsiteY39" fmla="*/ 448499 h 2027849"/>
                <a:gd name="connsiteX40" fmla="*/ 1542446 w 1994354"/>
                <a:gd name="connsiteY40" fmla="*/ 1408602 h 2027849"/>
                <a:gd name="connsiteX41" fmla="*/ 1552149 w 1994354"/>
                <a:gd name="connsiteY41" fmla="*/ 1427033 h 2027849"/>
                <a:gd name="connsiteX42" fmla="*/ 1533566 w 1994354"/>
                <a:gd name="connsiteY42" fmla="*/ 1436610 h 2027849"/>
                <a:gd name="connsiteX43" fmla="*/ 1523966 w 1994354"/>
                <a:gd name="connsiteY43" fmla="*/ 1418095 h 2027849"/>
                <a:gd name="connsiteX44" fmla="*/ 1542446 w 1994354"/>
                <a:gd name="connsiteY44" fmla="*/ 1408602 h 2027849"/>
                <a:gd name="connsiteX45" fmla="*/ 1705269 w 1994354"/>
                <a:gd name="connsiteY45" fmla="*/ 406742 h 2027849"/>
                <a:gd name="connsiteX46" fmla="*/ 1694640 w 1994354"/>
                <a:gd name="connsiteY46" fmla="*/ 392424 h 2027849"/>
                <a:gd name="connsiteX47" fmla="*/ 1706229 w 1994354"/>
                <a:gd name="connsiteY47" fmla="*/ 378199 h 2027849"/>
                <a:gd name="connsiteX48" fmla="*/ 1710720 w 1994354"/>
                <a:gd name="connsiteY48" fmla="*/ 377171 h 2027849"/>
                <a:gd name="connsiteX49" fmla="*/ 1717234 w 1994354"/>
                <a:gd name="connsiteY49" fmla="*/ 379193 h 2027849"/>
                <a:gd name="connsiteX50" fmla="*/ 1720286 w 1994354"/>
                <a:gd name="connsiteY50" fmla="*/ 382643 h 2027849"/>
                <a:gd name="connsiteX51" fmla="*/ 1721520 w 1994354"/>
                <a:gd name="connsiteY51" fmla="*/ 400920 h 2027849"/>
                <a:gd name="connsiteX52" fmla="*/ 1705269 w 1994354"/>
                <a:gd name="connsiteY52" fmla="*/ 406742 h 2027849"/>
                <a:gd name="connsiteX53" fmla="*/ 1135269 w 1994354"/>
                <a:gd name="connsiteY53" fmla="*/ 1765992 h 2027849"/>
                <a:gd name="connsiteX54" fmla="*/ 1125326 w 1994354"/>
                <a:gd name="connsiteY54" fmla="*/ 1747920 h 2027849"/>
                <a:gd name="connsiteX55" fmla="*/ 1143394 w 1994354"/>
                <a:gd name="connsiteY55" fmla="*/ 1737988 h 2027849"/>
                <a:gd name="connsiteX56" fmla="*/ 1143703 w 1994354"/>
                <a:gd name="connsiteY56" fmla="*/ 1738077 h 2027849"/>
                <a:gd name="connsiteX57" fmla="*/ 1153886 w 1994354"/>
                <a:gd name="connsiteY57" fmla="*/ 1756015 h 2027849"/>
                <a:gd name="connsiteX58" fmla="*/ 1135955 w 1994354"/>
                <a:gd name="connsiteY58" fmla="*/ 1766195 h 2027849"/>
                <a:gd name="connsiteX59" fmla="*/ 1135269 w 1994354"/>
                <a:gd name="connsiteY59" fmla="*/ 1765992 h 2027849"/>
                <a:gd name="connsiteX60" fmla="*/ 1527943 w 1994354"/>
                <a:gd name="connsiteY60" fmla="*/ 499615 h 2027849"/>
                <a:gd name="connsiteX61" fmla="*/ 1518275 w 1994354"/>
                <a:gd name="connsiteY61" fmla="*/ 481365 h 2027849"/>
                <a:gd name="connsiteX62" fmla="*/ 1536514 w 1994354"/>
                <a:gd name="connsiteY62" fmla="*/ 471703 h 2027849"/>
                <a:gd name="connsiteX63" fmla="*/ 1536720 w 1994354"/>
                <a:gd name="connsiteY63" fmla="*/ 471761 h 2027849"/>
                <a:gd name="connsiteX64" fmla="*/ 1546663 w 1994354"/>
                <a:gd name="connsiteY64" fmla="*/ 489861 h 2027849"/>
                <a:gd name="connsiteX65" fmla="*/ 1528560 w 1994354"/>
                <a:gd name="connsiteY65" fmla="*/ 499814 h 2027849"/>
                <a:gd name="connsiteX66" fmla="*/ 1527943 w 1994354"/>
                <a:gd name="connsiteY66" fmla="*/ 499615 h 2027849"/>
                <a:gd name="connsiteX67" fmla="*/ 1569326 w 1994354"/>
                <a:gd name="connsiteY67" fmla="*/ 364553 h 2027849"/>
                <a:gd name="connsiteX68" fmla="*/ 1559554 w 1994354"/>
                <a:gd name="connsiteY68" fmla="*/ 349053 h 2027849"/>
                <a:gd name="connsiteX69" fmla="*/ 1571692 w 1994354"/>
                <a:gd name="connsiteY69" fmla="*/ 336124 h 2027849"/>
                <a:gd name="connsiteX70" fmla="*/ 1576354 w 1994354"/>
                <a:gd name="connsiteY70" fmla="*/ 335489 h 2027849"/>
                <a:gd name="connsiteX71" fmla="*/ 1581566 w 1994354"/>
                <a:gd name="connsiteY71" fmla="*/ 337108 h 2027849"/>
                <a:gd name="connsiteX72" fmla="*/ 1585269 w 1994354"/>
                <a:gd name="connsiteY72" fmla="*/ 340931 h 2027849"/>
                <a:gd name="connsiteX73" fmla="*/ 1586571 w 1994354"/>
                <a:gd name="connsiteY73" fmla="*/ 358536 h 2027849"/>
                <a:gd name="connsiteX74" fmla="*/ 1569326 w 1994354"/>
                <a:gd name="connsiteY74" fmla="*/ 364553 h 2027849"/>
                <a:gd name="connsiteX75" fmla="*/ 1450594 w 1994354"/>
                <a:gd name="connsiteY75" fmla="*/ 749925 h 2027849"/>
                <a:gd name="connsiteX76" fmla="*/ 1460160 w 1994354"/>
                <a:gd name="connsiteY76" fmla="*/ 768569 h 2027849"/>
                <a:gd name="connsiteX77" fmla="*/ 1441406 w 1994354"/>
                <a:gd name="connsiteY77" fmla="*/ 778015 h 2027849"/>
                <a:gd name="connsiteX78" fmla="*/ 1431943 w 1994354"/>
                <a:gd name="connsiteY78" fmla="*/ 759371 h 2027849"/>
                <a:gd name="connsiteX79" fmla="*/ 1450594 w 1994354"/>
                <a:gd name="connsiteY79" fmla="*/ 749915 h 2027849"/>
                <a:gd name="connsiteX80" fmla="*/ 1494617 w 1994354"/>
                <a:gd name="connsiteY80" fmla="*/ 606611 h 2027849"/>
                <a:gd name="connsiteX81" fmla="*/ 1504697 w 1994354"/>
                <a:gd name="connsiteY81" fmla="*/ 625032 h 2027849"/>
                <a:gd name="connsiteX82" fmla="*/ 1486251 w 1994354"/>
                <a:gd name="connsiteY82" fmla="*/ 634937 h 2027849"/>
                <a:gd name="connsiteX83" fmla="*/ 1476137 w 1994354"/>
                <a:gd name="connsiteY83" fmla="*/ 616660 h 2027849"/>
                <a:gd name="connsiteX84" fmla="*/ 1494446 w 1994354"/>
                <a:gd name="connsiteY84" fmla="*/ 606559 h 2027849"/>
                <a:gd name="connsiteX85" fmla="*/ 1494617 w 1994354"/>
                <a:gd name="connsiteY85" fmla="*/ 606614 h 2027849"/>
                <a:gd name="connsiteX86" fmla="*/ 1408594 w 1994354"/>
                <a:gd name="connsiteY86" fmla="*/ 885100 h 2027849"/>
                <a:gd name="connsiteX87" fmla="*/ 1418332 w 1994354"/>
                <a:gd name="connsiteY87" fmla="*/ 903371 h 2027849"/>
                <a:gd name="connsiteX88" fmla="*/ 1400057 w 1994354"/>
                <a:gd name="connsiteY88" fmla="*/ 913108 h 2027849"/>
                <a:gd name="connsiteX89" fmla="*/ 1399611 w 1994354"/>
                <a:gd name="connsiteY89" fmla="*/ 912964 h 2027849"/>
                <a:gd name="connsiteX90" fmla="*/ 1389771 w 1994354"/>
                <a:gd name="connsiteY90" fmla="*/ 894751 h 2027849"/>
                <a:gd name="connsiteX91" fmla="*/ 1407977 w 1994354"/>
                <a:gd name="connsiteY91" fmla="*/ 884904 h 2027849"/>
                <a:gd name="connsiteX92" fmla="*/ 1408594 w 1994354"/>
                <a:gd name="connsiteY92" fmla="*/ 885103 h 2027849"/>
                <a:gd name="connsiteX93" fmla="*/ 1185943 w 1994354"/>
                <a:gd name="connsiteY93" fmla="*/ 1602844 h 2027849"/>
                <a:gd name="connsiteX94" fmla="*/ 1195646 w 1994354"/>
                <a:gd name="connsiteY94" fmla="*/ 1621413 h 2027849"/>
                <a:gd name="connsiteX95" fmla="*/ 1177063 w 1994354"/>
                <a:gd name="connsiteY95" fmla="*/ 1631105 h 2027849"/>
                <a:gd name="connsiteX96" fmla="*/ 1176823 w 1994354"/>
                <a:gd name="connsiteY96" fmla="*/ 1631027 h 2027849"/>
                <a:gd name="connsiteX97" fmla="*/ 1167600 w 1994354"/>
                <a:gd name="connsiteY97" fmla="*/ 1612214 h 2027849"/>
                <a:gd name="connsiteX98" fmla="*/ 1185943 w 1994354"/>
                <a:gd name="connsiteY98" fmla="*/ 1602847 h 2027849"/>
                <a:gd name="connsiteX99" fmla="*/ 1229966 w 1994354"/>
                <a:gd name="connsiteY99" fmla="*/ 1459626 h 2027849"/>
                <a:gd name="connsiteX100" fmla="*/ 1240080 w 1994354"/>
                <a:gd name="connsiteY100" fmla="*/ 1478020 h 2027849"/>
                <a:gd name="connsiteX101" fmla="*/ 1221635 w 1994354"/>
                <a:gd name="connsiteY101" fmla="*/ 1487904 h 2027849"/>
                <a:gd name="connsiteX102" fmla="*/ 1211623 w 1994354"/>
                <a:gd name="connsiteY102" fmla="*/ 1469627 h 2027849"/>
                <a:gd name="connsiteX103" fmla="*/ 1229966 w 1994354"/>
                <a:gd name="connsiteY103" fmla="*/ 1459629 h 2027849"/>
                <a:gd name="connsiteX104" fmla="*/ 1263429 w 1994354"/>
                <a:gd name="connsiteY104" fmla="*/ 1352801 h 2027849"/>
                <a:gd name="connsiteX105" fmla="*/ 1253589 w 1994354"/>
                <a:gd name="connsiteY105" fmla="*/ 1334417 h 2027849"/>
                <a:gd name="connsiteX106" fmla="*/ 1271897 w 1994354"/>
                <a:gd name="connsiteY106" fmla="*/ 1324656 h 2027849"/>
                <a:gd name="connsiteX107" fmla="*/ 1271966 w 1994354"/>
                <a:gd name="connsiteY107" fmla="*/ 1324677 h 2027849"/>
                <a:gd name="connsiteX108" fmla="*/ 1281977 w 1994354"/>
                <a:gd name="connsiteY108" fmla="*/ 1343013 h 2027849"/>
                <a:gd name="connsiteX109" fmla="*/ 1263429 w 1994354"/>
                <a:gd name="connsiteY109" fmla="*/ 1352805 h 2027849"/>
                <a:gd name="connsiteX110" fmla="*/ 1348046 w 1994354"/>
                <a:gd name="connsiteY110" fmla="*/ 1029960 h 2027849"/>
                <a:gd name="connsiteX111" fmla="*/ 1366389 w 1994354"/>
                <a:gd name="connsiteY111" fmla="*/ 1019969 h 2027849"/>
                <a:gd name="connsiteX112" fmla="*/ 1376469 w 1994354"/>
                <a:gd name="connsiteY112" fmla="*/ 1038254 h 2027849"/>
                <a:gd name="connsiteX113" fmla="*/ 1358194 w 1994354"/>
                <a:gd name="connsiteY113" fmla="*/ 1048344 h 2027849"/>
                <a:gd name="connsiteX114" fmla="*/ 1357989 w 1994354"/>
                <a:gd name="connsiteY114" fmla="*/ 1048283 h 2027849"/>
                <a:gd name="connsiteX115" fmla="*/ 1348046 w 1994354"/>
                <a:gd name="connsiteY115" fmla="*/ 1029964 h 2027849"/>
                <a:gd name="connsiteX116" fmla="*/ 1305052 w 1994354"/>
                <a:gd name="connsiteY116" fmla="*/ 1217630 h 2027849"/>
                <a:gd name="connsiteX117" fmla="*/ 1295589 w 1994354"/>
                <a:gd name="connsiteY117" fmla="*/ 1199010 h 2027849"/>
                <a:gd name="connsiteX118" fmla="*/ 1314206 w 1994354"/>
                <a:gd name="connsiteY118" fmla="*/ 1189543 h 2027849"/>
                <a:gd name="connsiteX119" fmla="*/ 1323669 w 1994354"/>
                <a:gd name="connsiteY119" fmla="*/ 1208167 h 2027849"/>
                <a:gd name="connsiteX120" fmla="*/ 1305052 w 1994354"/>
                <a:gd name="connsiteY120" fmla="*/ 1217633 h 2027849"/>
                <a:gd name="connsiteX121" fmla="*/ 1434549 w 1994354"/>
                <a:gd name="connsiteY121" fmla="*/ 322752 h 2027849"/>
                <a:gd name="connsiteX122" fmla="*/ 1424400 w 1994354"/>
                <a:gd name="connsiteY122" fmla="*/ 308229 h 2027849"/>
                <a:gd name="connsiteX123" fmla="*/ 1436126 w 1994354"/>
                <a:gd name="connsiteY123" fmla="*/ 294278 h 2027849"/>
                <a:gd name="connsiteX124" fmla="*/ 1440686 w 1994354"/>
                <a:gd name="connsiteY124" fmla="*/ 293400 h 2027849"/>
                <a:gd name="connsiteX125" fmla="*/ 1445897 w 1994354"/>
                <a:gd name="connsiteY125" fmla="*/ 295019 h 2027849"/>
                <a:gd name="connsiteX126" fmla="*/ 1449394 w 1994354"/>
                <a:gd name="connsiteY126" fmla="*/ 298193 h 2027849"/>
                <a:gd name="connsiteX127" fmla="*/ 1451726 w 1994354"/>
                <a:gd name="connsiteY127" fmla="*/ 316310 h 2027849"/>
                <a:gd name="connsiteX128" fmla="*/ 1434549 w 1994354"/>
                <a:gd name="connsiteY128" fmla="*/ 322756 h 2027849"/>
                <a:gd name="connsiteX129" fmla="*/ 1401463 w 1994354"/>
                <a:gd name="connsiteY129" fmla="*/ 429796 h 2027849"/>
                <a:gd name="connsiteX130" fmla="*/ 1411372 w 1994354"/>
                <a:gd name="connsiteY130" fmla="*/ 447919 h 2027849"/>
                <a:gd name="connsiteX131" fmla="*/ 1393234 w 1994354"/>
                <a:gd name="connsiteY131" fmla="*/ 457828 h 2027849"/>
                <a:gd name="connsiteX132" fmla="*/ 1392857 w 1994354"/>
                <a:gd name="connsiteY132" fmla="*/ 457708 h 2027849"/>
                <a:gd name="connsiteX133" fmla="*/ 1382846 w 1994354"/>
                <a:gd name="connsiteY133" fmla="*/ 439649 h 2027849"/>
                <a:gd name="connsiteX134" fmla="*/ 1400880 w 1994354"/>
                <a:gd name="connsiteY134" fmla="*/ 429621 h 2027849"/>
                <a:gd name="connsiteX135" fmla="*/ 1401463 w 1994354"/>
                <a:gd name="connsiteY135" fmla="*/ 429799 h 2027849"/>
                <a:gd name="connsiteX136" fmla="*/ 1008686 w 1994354"/>
                <a:gd name="connsiteY136" fmla="*/ 1696173 h 2027849"/>
                <a:gd name="connsiteX137" fmla="*/ 1018080 w 1994354"/>
                <a:gd name="connsiteY137" fmla="*/ 1714540 h 2027849"/>
                <a:gd name="connsiteX138" fmla="*/ 999703 w 1994354"/>
                <a:gd name="connsiteY138" fmla="*/ 1723917 h 2027849"/>
                <a:gd name="connsiteX139" fmla="*/ 990275 w 1994354"/>
                <a:gd name="connsiteY139" fmla="*/ 1705698 h 2027849"/>
                <a:gd name="connsiteX140" fmla="*/ 1008411 w 1994354"/>
                <a:gd name="connsiteY140" fmla="*/ 1696084 h 2027849"/>
                <a:gd name="connsiteX141" fmla="*/ 1008686 w 1994354"/>
                <a:gd name="connsiteY141" fmla="*/ 1696176 h 2027849"/>
                <a:gd name="connsiteX142" fmla="*/ 1299874 w 1994354"/>
                <a:gd name="connsiteY142" fmla="*/ 280968 h 2027849"/>
                <a:gd name="connsiteX143" fmla="*/ 1289143 w 1994354"/>
                <a:gd name="connsiteY143" fmla="*/ 267429 h 2027849"/>
                <a:gd name="connsiteX144" fmla="*/ 1299257 w 1994354"/>
                <a:gd name="connsiteY144" fmla="*/ 252782 h 2027849"/>
                <a:gd name="connsiteX145" fmla="*/ 1305017 w 1994354"/>
                <a:gd name="connsiteY145" fmla="*/ 251311 h 2027849"/>
                <a:gd name="connsiteX146" fmla="*/ 1311532 w 1994354"/>
                <a:gd name="connsiteY146" fmla="*/ 253334 h 2027849"/>
                <a:gd name="connsiteX147" fmla="*/ 1315132 w 1994354"/>
                <a:gd name="connsiteY147" fmla="*/ 257236 h 2027849"/>
                <a:gd name="connsiteX148" fmla="*/ 1316057 w 1994354"/>
                <a:gd name="connsiteY148" fmla="*/ 275003 h 2027849"/>
                <a:gd name="connsiteX149" fmla="*/ 1299874 w 1994354"/>
                <a:gd name="connsiteY149" fmla="*/ 280972 h 2027849"/>
                <a:gd name="connsiteX150" fmla="*/ 729771 w 1994354"/>
                <a:gd name="connsiteY150" fmla="*/ 1640191 h 2027849"/>
                <a:gd name="connsiteX151" fmla="*/ 719657 w 1994354"/>
                <a:gd name="connsiteY151" fmla="*/ 1622212 h 2027849"/>
                <a:gd name="connsiteX152" fmla="*/ 737623 w 1994354"/>
                <a:gd name="connsiteY152" fmla="*/ 1612101 h 2027849"/>
                <a:gd name="connsiteX153" fmla="*/ 738172 w 1994354"/>
                <a:gd name="connsiteY153" fmla="*/ 1612262 h 2027849"/>
                <a:gd name="connsiteX154" fmla="*/ 748148 w 1994354"/>
                <a:gd name="connsiteY154" fmla="*/ 1630314 h 2027849"/>
                <a:gd name="connsiteX155" fmla="*/ 730115 w 1994354"/>
                <a:gd name="connsiteY155" fmla="*/ 1640294 h 2027849"/>
                <a:gd name="connsiteX156" fmla="*/ 729771 w 1994354"/>
                <a:gd name="connsiteY156" fmla="*/ 1640195 h 2027849"/>
                <a:gd name="connsiteX157" fmla="*/ 994354 w 1994354"/>
                <a:gd name="connsiteY157" fmla="*/ 787235 h 2027849"/>
                <a:gd name="connsiteX158" fmla="*/ 984617 w 1994354"/>
                <a:gd name="connsiteY158" fmla="*/ 768977 h 2027849"/>
                <a:gd name="connsiteX159" fmla="*/ 1002857 w 1994354"/>
                <a:gd name="connsiteY159" fmla="*/ 759223 h 2027849"/>
                <a:gd name="connsiteX160" fmla="*/ 1012869 w 1994354"/>
                <a:gd name="connsiteY160" fmla="*/ 777336 h 2027849"/>
                <a:gd name="connsiteX161" fmla="*/ 994766 w 1994354"/>
                <a:gd name="connsiteY161" fmla="*/ 787365 h 2027849"/>
                <a:gd name="connsiteX162" fmla="*/ 994354 w 1994354"/>
                <a:gd name="connsiteY162" fmla="*/ 787238 h 2027849"/>
                <a:gd name="connsiteX163" fmla="*/ 1122823 w 1994354"/>
                <a:gd name="connsiteY163" fmla="*/ 373934 h 2027849"/>
                <a:gd name="connsiteX164" fmla="*/ 1112571 w 1994354"/>
                <a:gd name="connsiteY164" fmla="*/ 355982 h 2027849"/>
                <a:gd name="connsiteX165" fmla="*/ 1130537 w 1994354"/>
                <a:gd name="connsiteY165" fmla="*/ 345744 h 2027849"/>
                <a:gd name="connsiteX166" fmla="*/ 1130880 w 1994354"/>
                <a:gd name="connsiteY166" fmla="*/ 345844 h 2027849"/>
                <a:gd name="connsiteX167" fmla="*/ 1140892 w 1994354"/>
                <a:gd name="connsiteY167" fmla="*/ 363919 h 2027849"/>
                <a:gd name="connsiteX168" fmla="*/ 1122823 w 1994354"/>
                <a:gd name="connsiteY168" fmla="*/ 373937 h 2027849"/>
                <a:gd name="connsiteX169" fmla="*/ 1163966 w 1994354"/>
                <a:gd name="connsiteY169" fmla="*/ 238817 h 2027849"/>
                <a:gd name="connsiteX170" fmla="*/ 1154091 w 1994354"/>
                <a:gd name="connsiteY170" fmla="*/ 223416 h 2027849"/>
                <a:gd name="connsiteX171" fmla="*/ 1166023 w 1994354"/>
                <a:gd name="connsiteY171" fmla="*/ 210357 h 2027849"/>
                <a:gd name="connsiteX172" fmla="*/ 1170652 w 1994354"/>
                <a:gd name="connsiteY172" fmla="*/ 209630 h 2027849"/>
                <a:gd name="connsiteX173" fmla="*/ 1175863 w 1994354"/>
                <a:gd name="connsiteY173" fmla="*/ 211248 h 2027849"/>
                <a:gd name="connsiteX174" fmla="*/ 1179669 w 1994354"/>
                <a:gd name="connsiteY174" fmla="*/ 215020 h 2027849"/>
                <a:gd name="connsiteX175" fmla="*/ 1181212 w 1994354"/>
                <a:gd name="connsiteY175" fmla="*/ 232618 h 2027849"/>
                <a:gd name="connsiteX176" fmla="*/ 1163966 w 1994354"/>
                <a:gd name="connsiteY176" fmla="*/ 238821 h 2027849"/>
                <a:gd name="connsiteX177" fmla="*/ 1089120 w 1994354"/>
                <a:gd name="connsiteY177" fmla="*/ 480813 h 2027849"/>
                <a:gd name="connsiteX178" fmla="*/ 1099166 w 1994354"/>
                <a:gd name="connsiteY178" fmla="*/ 499221 h 2027849"/>
                <a:gd name="connsiteX179" fmla="*/ 1080754 w 1994354"/>
                <a:gd name="connsiteY179" fmla="*/ 509143 h 2027849"/>
                <a:gd name="connsiteX180" fmla="*/ 1070469 w 1994354"/>
                <a:gd name="connsiteY180" fmla="*/ 490965 h 2027849"/>
                <a:gd name="connsiteX181" fmla="*/ 1088640 w 1994354"/>
                <a:gd name="connsiteY181" fmla="*/ 480676 h 2027849"/>
                <a:gd name="connsiteX182" fmla="*/ 1089120 w 1994354"/>
                <a:gd name="connsiteY182" fmla="*/ 480816 h 2027849"/>
                <a:gd name="connsiteX183" fmla="*/ 1045166 w 1994354"/>
                <a:gd name="connsiteY183" fmla="*/ 624127 h 2027849"/>
                <a:gd name="connsiteX184" fmla="*/ 1054526 w 1994354"/>
                <a:gd name="connsiteY184" fmla="*/ 642813 h 2027849"/>
                <a:gd name="connsiteX185" fmla="*/ 1035840 w 1994354"/>
                <a:gd name="connsiteY185" fmla="*/ 652183 h 2027849"/>
                <a:gd name="connsiteX186" fmla="*/ 1026480 w 1994354"/>
                <a:gd name="connsiteY186" fmla="*/ 633497 h 2027849"/>
                <a:gd name="connsiteX187" fmla="*/ 1045166 w 1994354"/>
                <a:gd name="connsiteY187" fmla="*/ 624134 h 2027849"/>
                <a:gd name="connsiteX188" fmla="*/ 952012 w 1994354"/>
                <a:gd name="connsiteY188" fmla="*/ 922330 h 2027849"/>
                <a:gd name="connsiteX189" fmla="*/ 942446 w 1994354"/>
                <a:gd name="connsiteY189" fmla="*/ 903775 h 2027849"/>
                <a:gd name="connsiteX190" fmla="*/ 960994 w 1994354"/>
                <a:gd name="connsiteY190" fmla="*/ 894203 h 2027849"/>
                <a:gd name="connsiteX191" fmla="*/ 961372 w 1994354"/>
                <a:gd name="connsiteY191" fmla="*/ 894329 h 2027849"/>
                <a:gd name="connsiteX192" fmla="*/ 970697 w 1994354"/>
                <a:gd name="connsiteY192" fmla="*/ 913012 h 2027849"/>
                <a:gd name="connsiteX193" fmla="*/ 952012 w 1994354"/>
                <a:gd name="connsiteY193" fmla="*/ 922337 h 2027849"/>
                <a:gd name="connsiteX194" fmla="*/ 899554 w 1994354"/>
                <a:gd name="connsiteY194" fmla="*/ 1091829 h 2027849"/>
                <a:gd name="connsiteX195" fmla="*/ 889817 w 1994354"/>
                <a:gd name="connsiteY195" fmla="*/ 1073342 h 2027849"/>
                <a:gd name="connsiteX196" fmla="*/ 908332 w 1994354"/>
                <a:gd name="connsiteY196" fmla="*/ 1063619 h 2027849"/>
                <a:gd name="connsiteX197" fmla="*/ 908709 w 1994354"/>
                <a:gd name="connsiteY197" fmla="*/ 1063745 h 2027849"/>
                <a:gd name="connsiteX198" fmla="*/ 918172 w 1994354"/>
                <a:gd name="connsiteY198" fmla="*/ 1082369 h 2027849"/>
                <a:gd name="connsiteX199" fmla="*/ 899554 w 1994354"/>
                <a:gd name="connsiteY199" fmla="*/ 1091836 h 2027849"/>
                <a:gd name="connsiteX200" fmla="*/ 866709 w 1994354"/>
                <a:gd name="connsiteY200" fmla="*/ 1198955 h 2027849"/>
                <a:gd name="connsiteX201" fmla="*/ 876343 w 1994354"/>
                <a:gd name="connsiteY201" fmla="*/ 1217441 h 2027849"/>
                <a:gd name="connsiteX202" fmla="*/ 857692 w 1994354"/>
                <a:gd name="connsiteY202" fmla="*/ 1226922 h 2027849"/>
                <a:gd name="connsiteX203" fmla="*/ 847886 w 1994354"/>
                <a:gd name="connsiteY203" fmla="*/ 1208603 h 2027849"/>
                <a:gd name="connsiteX204" fmla="*/ 866194 w 1994354"/>
                <a:gd name="connsiteY204" fmla="*/ 1198800 h 2027849"/>
                <a:gd name="connsiteX205" fmla="*/ 866709 w 1994354"/>
                <a:gd name="connsiteY205" fmla="*/ 1198961 h 2027849"/>
                <a:gd name="connsiteX206" fmla="*/ 806194 w 1994354"/>
                <a:gd name="connsiteY206" fmla="*/ 1343640 h 2027849"/>
                <a:gd name="connsiteX207" fmla="*/ 824640 w 1994354"/>
                <a:gd name="connsiteY207" fmla="*/ 1333872 h 2027849"/>
                <a:gd name="connsiteX208" fmla="*/ 834480 w 1994354"/>
                <a:gd name="connsiteY208" fmla="*/ 1352387 h 2027849"/>
                <a:gd name="connsiteX209" fmla="*/ 815966 w 1994354"/>
                <a:gd name="connsiteY209" fmla="*/ 1362052 h 2027849"/>
                <a:gd name="connsiteX210" fmla="*/ 806194 w 1994354"/>
                <a:gd name="connsiteY210" fmla="*/ 1343651 h 2027849"/>
                <a:gd name="connsiteX211" fmla="*/ 771429 w 1994354"/>
                <a:gd name="connsiteY211" fmla="*/ 1505256 h 2027849"/>
                <a:gd name="connsiteX212" fmla="*/ 761760 w 1994354"/>
                <a:gd name="connsiteY212" fmla="*/ 1486673 h 2027849"/>
                <a:gd name="connsiteX213" fmla="*/ 780343 w 1994354"/>
                <a:gd name="connsiteY213" fmla="*/ 1477005 h 2027849"/>
                <a:gd name="connsiteX214" fmla="*/ 790012 w 1994354"/>
                <a:gd name="connsiteY214" fmla="*/ 1495595 h 2027849"/>
                <a:gd name="connsiteX215" fmla="*/ 771429 w 1994354"/>
                <a:gd name="connsiteY215" fmla="*/ 1505267 h 2027849"/>
                <a:gd name="connsiteX216" fmla="*/ 1028709 w 1994354"/>
                <a:gd name="connsiteY216" fmla="*/ 196835 h 2027849"/>
                <a:gd name="connsiteX217" fmla="*/ 1018834 w 1994354"/>
                <a:gd name="connsiteY217" fmla="*/ 182675 h 2027849"/>
                <a:gd name="connsiteX218" fmla="*/ 1030457 w 1994354"/>
                <a:gd name="connsiteY218" fmla="*/ 168508 h 2027849"/>
                <a:gd name="connsiteX219" fmla="*/ 1034983 w 1994354"/>
                <a:gd name="connsiteY219" fmla="*/ 167534 h 2027849"/>
                <a:gd name="connsiteX220" fmla="*/ 1041532 w 1994354"/>
                <a:gd name="connsiteY220" fmla="*/ 169557 h 2027849"/>
                <a:gd name="connsiteX221" fmla="*/ 1044480 w 1994354"/>
                <a:gd name="connsiteY221" fmla="*/ 173030 h 2027849"/>
                <a:gd name="connsiteX222" fmla="*/ 1045646 w 1994354"/>
                <a:gd name="connsiteY222" fmla="*/ 191308 h 2027849"/>
                <a:gd name="connsiteX223" fmla="*/ 1028709 w 1994354"/>
                <a:gd name="connsiteY223" fmla="*/ 196845 h 2027849"/>
                <a:gd name="connsiteX224" fmla="*/ 724012 w 1994354"/>
                <a:gd name="connsiteY224" fmla="*/ 703368 h 2027849"/>
                <a:gd name="connsiteX225" fmla="*/ 714034 w 1994354"/>
                <a:gd name="connsiteY225" fmla="*/ 685245 h 2027849"/>
                <a:gd name="connsiteX226" fmla="*/ 732137 w 1994354"/>
                <a:gd name="connsiteY226" fmla="*/ 675254 h 2027849"/>
                <a:gd name="connsiteX227" fmla="*/ 732514 w 1994354"/>
                <a:gd name="connsiteY227" fmla="*/ 675367 h 2027849"/>
                <a:gd name="connsiteX228" fmla="*/ 742492 w 1994354"/>
                <a:gd name="connsiteY228" fmla="*/ 693490 h 2027849"/>
                <a:gd name="connsiteX229" fmla="*/ 724389 w 1994354"/>
                <a:gd name="connsiteY229" fmla="*/ 703481 h 2027849"/>
                <a:gd name="connsiteX230" fmla="*/ 724012 w 1994354"/>
                <a:gd name="connsiteY230" fmla="*/ 703368 h 2027849"/>
                <a:gd name="connsiteX231" fmla="*/ 800469 w 1994354"/>
                <a:gd name="connsiteY231" fmla="*/ 406848 h 2027849"/>
                <a:gd name="connsiteX232" fmla="*/ 818880 w 1994354"/>
                <a:gd name="connsiteY232" fmla="*/ 396984 h 2027849"/>
                <a:gd name="connsiteX233" fmla="*/ 828754 w 1994354"/>
                <a:gd name="connsiteY233" fmla="*/ 415475 h 2027849"/>
                <a:gd name="connsiteX234" fmla="*/ 810275 w 1994354"/>
                <a:gd name="connsiteY234" fmla="*/ 425243 h 2027849"/>
                <a:gd name="connsiteX235" fmla="*/ 800469 w 1994354"/>
                <a:gd name="connsiteY235" fmla="*/ 406848 h 2027849"/>
                <a:gd name="connsiteX236" fmla="*/ 765909 w 1994354"/>
                <a:gd name="connsiteY236" fmla="*/ 568451 h 2027849"/>
                <a:gd name="connsiteX237" fmla="*/ 756034 w 1994354"/>
                <a:gd name="connsiteY237" fmla="*/ 550025 h 2027849"/>
                <a:gd name="connsiteX238" fmla="*/ 774446 w 1994354"/>
                <a:gd name="connsiteY238" fmla="*/ 540155 h 2027849"/>
                <a:gd name="connsiteX239" fmla="*/ 784354 w 1994354"/>
                <a:gd name="connsiteY239" fmla="*/ 558508 h 2027849"/>
                <a:gd name="connsiteX240" fmla="*/ 765909 w 1994354"/>
                <a:gd name="connsiteY240" fmla="*/ 568451 h 2027849"/>
                <a:gd name="connsiteX241" fmla="*/ 852034 w 1994354"/>
                <a:gd name="connsiteY241" fmla="*/ 289931 h 2027849"/>
                <a:gd name="connsiteX242" fmla="*/ 842400 w 1994354"/>
                <a:gd name="connsiteY242" fmla="*/ 271649 h 2027849"/>
                <a:gd name="connsiteX243" fmla="*/ 860709 w 1994354"/>
                <a:gd name="connsiteY243" fmla="*/ 262025 h 2027849"/>
                <a:gd name="connsiteX244" fmla="*/ 860983 w 1994354"/>
                <a:gd name="connsiteY244" fmla="*/ 262118 h 2027849"/>
                <a:gd name="connsiteX245" fmla="*/ 870617 w 1994354"/>
                <a:gd name="connsiteY245" fmla="*/ 280399 h 2027849"/>
                <a:gd name="connsiteX246" fmla="*/ 852308 w 1994354"/>
                <a:gd name="connsiteY246" fmla="*/ 290023 h 2027849"/>
                <a:gd name="connsiteX247" fmla="*/ 852034 w 1994354"/>
                <a:gd name="connsiteY247" fmla="*/ 289931 h 2027849"/>
                <a:gd name="connsiteX248" fmla="*/ 894549 w 1994354"/>
                <a:gd name="connsiteY248" fmla="*/ 155219 h 2027849"/>
                <a:gd name="connsiteX249" fmla="*/ 883646 w 1994354"/>
                <a:gd name="connsiteY249" fmla="*/ 141103 h 2027849"/>
                <a:gd name="connsiteX250" fmla="*/ 893589 w 1994354"/>
                <a:gd name="connsiteY250" fmla="*/ 127022 h 2027849"/>
                <a:gd name="connsiteX251" fmla="*/ 899314 w 1994354"/>
                <a:gd name="connsiteY251" fmla="*/ 125455 h 2027849"/>
                <a:gd name="connsiteX252" fmla="*/ 905863 w 1994354"/>
                <a:gd name="connsiteY252" fmla="*/ 127481 h 2027849"/>
                <a:gd name="connsiteX253" fmla="*/ 909532 w 1994354"/>
                <a:gd name="connsiteY253" fmla="*/ 131335 h 2027849"/>
                <a:gd name="connsiteX254" fmla="*/ 911006 w 1994354"/>
                <a:gd name="connsiteY254" fmla="*/ 148454 h 2027849"/>
                <a:gd name="connsiteX255" fmla="*/ 894549 w 1994354"/>
                <a:gd name="connsiteY255" fmla="*/ 155219 h 2027849"/>
                <a:gd name="connsiteX256" fmla="*/ 758674 w 1994354"/>
                <a:gd name="connsiteY256" fmla="*/ 113078 h 2027849"/>
                <a:gd name="connsiteX257" fmla="*/ 748594 w 1994354"/>
                <a:gd name="connsiteY257" fmla="*/ 98503 h 2027849"/>
                <a:gd name="connsiteX258" fmla="*/ 760389 w 1994354"/>
                <a:gd name="connsiteY258" fmla="*/ 84611 h 2027849"/>
                <a:gd name="connsiteX259" fmla="*/ 764949 w 1994354"/>
                <a:gd name="connsiteY259" fmla="*/ 83774 h 2027849"/>
                <a:gd name="connsiteX260" fmla="*/ 770194 w 1994354"/>
                <a:gd name="connsiteY260" fmla="*/ 85392 h 2027849"/>
                <a:gd name="connsiteX261" fmla="*/ 773623 w 1994354"/>
                <a:gd name="connsiteY261" fmla="*/ 88595 h 2027849"/>
                <a:gd name="connsiteX262" fmla="*/ 775817 w 1994354"/>
                <a:gd name="connsiteY262" fmla="*/ 106697 h 2027849"/>
                <a:gd name="connsiteX263" fmla="*/ 758674 w 1994354"/>
                <a:gd name="connsiteY263" fmla="*/ 113078 h 2027849"/>
                <a:gd name="connsiteX264" fmla="*/ 725554 w 1994354"/>
                <a:gd name="connsiteY264" fmla="*/ 220108 h 2027849"/>
                <a:gd name="connsiteX265" fmla="*/ 735189 w 1994354"/>
                <a:gd name="connsiteY265" fmla="*/ 238379 h 2027849"/>
                <a:gd name="connsiteX266" fmla="*/ 716914 w 1994354"/>
                <a:gd name="connsiteY266" fmla="*/ 248023 h 2027849"/>
                <a:gd name="connsiteX267" fmla="*/ 707246 w 1994354"/>
                <a:gd name="connsiteY267" fmla="*/ 229879 h 2027849"/>
                <a:gd name="connsiteX268" fmla="*/ 725451 w 1994354"/>
                <a:gd name="connsiteY268" fmla="*/ 220080 h 2027849"/>
                <a:gd name="connsiteX269" fmla="*/ 725554 w 1994354"/>
                <a:gd name="connsiteY269" fmla="*/ 220108 h 2027849"/>
                <a:gd name="connsiteX270" fmla="*/ 332777 w 1994354"/>
                <a:gd name="connsiteY270" fmla="*/ 1486495 h 2027849"/>
                <a:gd name="connsiteX271" fmla="*/ 342240 w 1994354"/>
                <a:gd name="connsiteY271" fmla="*/ 1504821 h 2027849"/>
                <a:gd name="connsiteX272" fmla="*/ 323897 w 1994354"/>
                <a:gd name="connsiteY272" fmla="*/ 1514277 h 2027849"/>
                <a:gd name="connsiteX273" fmla="*/ 314400 w 1994354"/>
                <a:gd name="connsiteY273" fmla="*/ 1496119 h 2027849"/>
                <a:gd name="connsiteX274" fmla="*/ 332571 w 1994354"/>
                <a:gd name="connsiteY274" fmla="*/ 1486433 h 2027849"/>
                <a:gd name="connsiteX275" fmla="*/ 332777 w 1994354"/>
                <a:gd name="connsiteY275" fmla="*/ 1486495 h 2027849"/>
                <a:gd name="connsiteX276" fmla="*/ 624000 w 1994354"/>
                <a:gd name="connsiteY276" fmla="*/ 71301 h 2027849"/>
                <a:gd name="connsiteX277" fmla="*/ 613337 w 1994354"/>
                <a:gd name="connsiteY277" fmla="*/ 57031 h 2027849"/>
                <a:gd name="connsiteX278" fmla="*/ 624823 w 1994354"/>
                <a:gd name="connsiteY278" fmla="*/ 42761 h 2027849"/>
                <a:gd name="connsiteX279" fmla="*/ 629280 w 1994354"/>
                <a:gd name="connsiteY279" fmla="*/ 41685 h 2027849"/>
                <a:gd name="connsiteX280" fmla="*/ 635829 w 1994354"/>
                <a:gd name="connsiteY280" fmla="*/ 43711 h 2027849"/>
                <a:gd name="connsiteX281" fmla="*/ 638880 w 1994354"/>
                <a:gd name="connsiteY281" fmla="*/ 47140 h 2027849"/>
                <a:gd name="connsiteX282" fmla="*/ 640217 w 1994354"/>
                <a:gd name="connsiteY282" fmla="*/ 65407 h 2027849"/>
                <a:gd name="connsiteX283" fmla="*/ 624000 w 1994354"/>
                <a:gd name="connsiteY283" fmla="*/ 71301 h 2027849"/>
                <a:gd name="connsiteX284" fmla="*/ 185692 w 1994354"/>
                <a:gd name="connsiteY284" fmla="*/ 1017909 h 2027849"/>
                <a:gd name="connsiteX285" fmla="*/ 171909 w 1994354"/>
                <a:gd name="connsiteY285" fmla="*/ 1005984 h 2027849"/>
                <a:gd name="connsiteX286" fmla="*/ 170332 w 1994354"/>
                <a:gd name="connsiteY286" fmla="*/ 1000242 h 2027849"/>
                <a:gd name="connsiteX287" fmla="*/ 171532 w 1994354"/>
                <a:gd name="connsiteY287" fmla="*/ 996329 h 2027849"/>
                <a:gd name="connsiteX288" fmla="*/ 176160 w 1994354"/>
                <a:gd name="connsiteY288" fmla="*/ 992647 h 2027849"/>
                <a:gd name="connsiteX289" fmla="*/ 194332 w 1994354"/>
                <a:gd name="connsiteY289" fmla="*/ 990802 h 2027849"/>
                <a:gd name="connsiteX290" fmla="*/ 200674 w 1994354"/>
                <a:gd name="connsiteY290" fmla="*/ 1007421 h 2027849"/>
                <a:gd name="connsiteX291" fmla="*/ 185692 w 1994354"/>
                <a:gd name="connsiteY291" fmla="*/ 1017909 h 2027849"/>
                <a:gd name="connsiteX292" fmla="*/ 408720 w 1994354"/>
                <a:gd name="connsiteY292" fmla="*/ 300134 h 2027849"/>
                <a:gd name="connsiteX293" fmla="*/ 394663 w 1994354"/>
                <a:gd name="connsiteY293" fmla="*/ 288443 h 2027849"/>
                <a:gd name="connsiteX294" fmla="*/ 392880 w 1994354"/>
                <a:gd name="connsiteY294" fmla="*/ 282895 h 2027849"/>
                <a:gd name="connsiteX295" fmla="*/ 394080 w 1994354"/>
                <a:gd name="connsiteY295" fmla="*/ 278983 h 2027849"/>
                <a:gd name="connsiteX296" fmla="*/ 398606 w 1994354"/>
                <a:gd name="connsiteY296" fmla="*/ 275009 h 2027849"/>
                <a:gd name="connsiteX297" fmla="*/ 416674 w 1994354"/>
                <a:gd name="connsiteY297" fmla="*/ 272805 h 2027849"/>
                <a:gd name="connsiteX298" fmla="*/ 423291 w 1994354"/>
                <a:gd name="connsiteY298" fmla="*/ 289852 h 2027849"/>
                <a:gd name="connsiteX299" fmla="*/ 408720 w 1994354"/>
                <a:gd name="connsiteY299" fmla="*/ 300134 h 2027849"/>
                <a:gd name="connsiteX300" fmla="*/ 451029 w 1994354"/>
                <a:gd name="connsiteY300" fmla="*/ 164973 h 2027849"/>
                <a:gd name="connsiteX301" fmla="*/ 436526 w 1994354"/>
                <a:gd name="connsiteY301" fmla="*/ 153000 h 2027849"/>
                <a:gd name="connsiteX302" fmla="*/ 434949 w 1994354"/>
                <a:gd name="connsiteY302" fmla="*/ 147251 h 2027849"/>
                <a:gd name="connsiteX303" fmla="*/ 436183 w 1994354"/>
                <a:gd name="connsiteY303" fmla="*/ 143339 h 2027849"/>
                <a:gd name="connsiteX304" fmla="*/ 440743 w 1994354"/>
                <a:gd name="connsiteY304" fmla="*/ 139656 h 2027849"/>
                <a:gd name="connsiteX305" fmla="*/ 458949 w 1994354"/>
                <a:gd name="connsiteY305" fmla="*/ 137784 h 2027849"/>
                <a:gd name="connsiteX306" fmla="*/ 463680 w 1994354"/>
                <a:gd name="connsiteY306" fmla="*/ 158030 h 2027849"/>
                <a:gd name="connsiteX307" fmla="*/ 451029 w 1994354"/>
                <a:gd name="connsiteY307" fmla="*/ 164973 h 2027849"/>
                <a:gd name="connsiteX308" fmla="*/ 491280 w 1994354"/>
                <a:gd name="connsiteY308" fmla="*/ 29863 h 2027849"/>
                <a:gd name="connsiteX309" fmla="*/ 478697 w 1994354"/>
                <a:gd name="connsiteY309" fmla="*/ 18868 h 2027849"/>
                <a:gd name="connsiteX310" fmla="*/ 477017 w 1994354"/>
                <a:gd name="connsiteY310" fmla="*/ 11606 h 2027849"/>
                <a:gd name="connsiteX311" fmla="*/ 477840 w 1994354"/>
                <a:gd name="connsiteY311" fmla="*/ 8997 h 2027849"/>
                <a:gd name="connsiteX312" fmla="*/ 494949 w 1994354"/>
                <a:gd name="connsiteY312" fmla="*/ 4 h 2027849"/>
                <a:gd name="connsiteX313" fmla="*/ 500160 w 1994354"/>
                <a:gd name="connsiteY313" fmla="*/ 1622 h 2027849"/>
                <a:gd name="connsiteX314" fmla="*/ 503931 w 1994354"/>
                <a:gd name="connsiteY314" fmla="*/ 5421 h 2027849"/>
                <a:gd name="connsiteX315" fmla="*/ 506366 w 1994354"/>
                <a:gd name="connsiteY315" fmla="*/ 21353 h 2027849"/>
                <a:gd name="connsiteX316" fmla="*/ 491280 w 1994354"/>
                <a:gd name="connsiteY316" fmla="*/ 29863 h 2027849"/>
                <a:gd name="connsiteX317" fmla="*/ 372720 w 1994354"/>
                <a:gd name="connsiteY317" fmla="*/ 416133 h 2027849"/>
                <a:gd name="connsiteX318" fmla="*/ 377314 w 1994354"/>
                <a:gd name="connsiteY318" fmla="*/ 436337 h 2027849"/>
                <a:gd name="connsiteX319" fmla="*/ 363737 w 1994354"/>
                <a:gd name="connsiteY319" fmla="*/ 443133 h 2027849"/>
                <a:gd name="connsiteX320" fmla="*/ 350297 w 1994354"/>
                <a:gd name="connsiteY320" fmla="*/ 431609 h 2027849"/>
                <a:gd name="connsiteX321" fmla="*/ 348754 w 1994354"/>
                <a:gd name="connsiteY321" fmla="*/ 425061 h 2027849"/>
                <a:gd name="connsiteX322" fmla="*/ 349577 w 1994354"/>
                <a:gd name="connsiteY322" fmla="*/ 422452 h 2027849"/>
                <a:gd name="connsiteX323" fmla="*/ 354514 w 1994354"/>
                <a:gd name="connsiteY323" fmla="*/ 417844 h 2027849"/>
                <a:gd name="connsiteX324" fmla="*/ 372720 w 1994354"/>
                <a:gd name="connsiteY324" fmla="*/ 416133 h 2027849"/>
                <a:gd name="connsiteX325" fmla="*/ 330617 w 1994354"/>
                <a:gd name="connsiteY325" fmla="*/ 551150 h 2027849"/>
                <a:gd name="connsiteX326" fmla="*/ 335177 w 1994354"/>
                <a:gd name="connsiteY326" fmla="*/ 571461 h 2027849"/>
                <a:gd name="connsiteX327" fmla="*/ 314880 w 1994354"/>
                <a:gd name="connsiteY327" fmla="*/ 576034 h 2027849"/>
                <a:gd name="connsiteX328" fmla="*/ 308297 w 1994354"/>
                <a:gd name="connsiteY328" fmla="*/ 566410 h 2027849"/>
                <a:gd name="connsiteX329" fmla="*/ 306686 w 1994354"/>
                <a:gd name="connsiteY329" fmla="*/ 560702 h 2027849"/>
                <a:gd name="connsiteX330" fmla="*/ 307886 w 1994354"/>
                <a:gd name="connsiteY330" fmla="*/ 556790 h 2027849"/>
                <a:gd name="connsiteX331" fmla="*/ 312480 w 1994354"/>
                <a:gd name="connsiteY331" fmla="*/ 553046 h 2027849"/>
                <a:gd name="connsiteX332" fmla="*/ 330617 w 1994354"/>
                <a:gd name="connsiteY332" fmla="*/ 551150 h 2027849"/>
                <a:gd name="connsiteX333" fmla="*/ 288411 w 1994354"/>
                <a:gd name="connsiteY333" fmla="*/ 686054 h 2027849"/>
                <a:gd name="connsiteX334" fmla="*/ 293760 w 1994354"/>
                <a:gd name="connsiteY334" fmla="*/ 706097 h 2027849"/>
                <a:gd name="connsiteX335" fmla="*/ 280594 w 1994354"/>
                <a:gd name="connsiteY335" fmla="*/ 713407 h 2027849"/>
                <a:gd name="connsiteX336" fmla="*/ 266468 w 1994354"/>
                <a:gd name="connsiteY336" fmla="*/ 701850 h 2027849"/>
                <a:gd name="connsiteX337" fmla="*/ 264617 w 1994354"/>
                <a:gd name="connsiteY337" fmla="*/ 696347 h 2027849"/>
                <a:gd name="connsiteX338" fmla="*/ 265817 w 1994354"/>
                <a:gd name="connsiteY338" fmla="*/ 692435 h 2027849"/>
                <a:gd name="connsiteX339" fmla="*/ 270308 w 1994354"/>
                <a:gd name="connsiteY339" fmla="*/ 688416 h 2027849"/>
                <a:gd name="connsiteX340" fmla="*/ 288411 w 1994354"/>
                <a:gd name="connsiteY340" fmla="*/ 686054 h 2027849"/>
                <a:gd name="connsiteX341" fmla="*/ 236366 w 1994354"/>
                <a:gd name="connsiteY341" fmla="*/ 855868 h 2027849"/>
                <a:gd name="connsiteX342" fmla="*/ 240891 w 1994354"/>
                <a:gd name="connsiteY342" fmla="*/ 876072 h 2027849"/>
                <a:gd name="connsiteX343" fmla="*/ 227966 w 1994354"/>
                <a:gd name="connsiteY343" fmla="*/ 882857 h 2027849"/>
                <a:gd name="connsiteX344" fmla="*/ 213909 w 1994354"/>
                <a:gd name="connsiteY344" fmla="*/ 871200 h 2027849"/>
                <a:gd name="connsiteX345" fmla="*/ 212400 w 1994354"/>
                <a:gd name="connsiteY345" fmla="*/ 864614 h 2027849"/>
                <a:gd name="connsiteX346" fmla="*/ 213223 w 1994354"/>
                <a:gd name="connsiteY346" fmla="*/ 862005 h 2027849"/>
                <a:gd name="connsiteX347" fmla="*/ 218194 w 1994354"/>
                <a:gd name="connsiteY347" fmla="*/ 857448 h 2027849"/>
                <a:gd name="connsiteX348" fmla="*/ 236366 w 1994354"/>
                <a:gd name="connsiteY348" fmla="*/ 855868 h 2027849"/>
                <a:gd name="connsiteX349" fmla="*/ 152057 w 1994354"/>
                <a:gd name="connsiteY349" fmla="*/ 1125789 h 2027849"/>
                <a:gd name="connsiteX350" fmla="*/ 158640 w 1994354"/>
                <a:gd name="connsiteY350" fmla="*/ 1142843 h 2027849"/>
                <a:gd name="connsiteX351" fmla="*/ 144137 w 1994354"/>
                <a:gd name="connsiteY351" fmla="*/ 1153097 h 2027849"/>
                <a:gd name="connsiteX352" fmla="*/ 130046 w 1994354"/>
                <a:gd name="connsiteY352" fmla="*/ 1141440 h 2027849"/>
                <a:gd name="connsiteX353" fmla="*/ 128263 w 1994354"/>
                <a:gd name="connsiteY353" fmla="*/ 1135886 h 2027849"/>
                <a:gd name="connsiteX354" fmla="*/ 129463 w 1994354"/>
                <a:gd name="connsiteY354" fmla="*/ 1131974 h 2027849"/>
                <a:gd name="connsiteX355" fmla="*/ 133955 w 1994354"/>
                <a:gd name="connsiteY355" fmla="*/ 1128000 h 2027849"/>
                <a:gd name="connsiteX356" fmla="*/ 152057 w 1994354"/>
                <a:gd name="connsiteY356" fmla="*/ 1125789 h 2027849"/>
                <a:gd name="connsiteX357" fmla="*/ 107520 w 1994354"/>
                <a:gd name="connsiteY357" fmla="*/ 1268709 h 2027849"/>
                <a:gd name="connsiteX358" fmla="*/ 114308 w 1994354"/>
                <a:gd name="connsiteY358" fmla="*/ 1285817 h 2027849"/>
                <a:gd name="connsiteX359" fmla="*/ 99120 w 1994354"/>
                <a:gd name="connsiteY359" fmla="*/ 1296103 h 2027849"/>
                <a:gd name="connsiteX360" fmla="*/ 85680 w 1994354"/>
                <a:gd name="connsiteY360" fmla="*/ 1284604 h 2027849"/>
                <a:gd name="connsiteX361" fmla="*/ 84137 w 1994354"/>
                <a:gd name="connsiteY361" fmla="*/ 1278045 h 2027849"/>
                <a:gd name="connsiteX362" fmla="*/ 84960 w 1994354"/>
                <a:gd name="connsiteY362" fmla="*/ 1275439 h 2027849"/>
                <a:gd name="connsiteX363" fmla="*/ 89897 w 1994354"/>
                <a:gd name="connsiteY363" fmla="*/ 1270831 h 2027849"/>
                <a:gd name="connsiteX364" fmla="*/ 107520 w 1994354"/>
                <a:gd name="connsiteY364" fmla="*/ 1268709 h 2027849"/>
                <a:gd name="connsiteX365" fmla="*/ 66034 w 1994354"/>
                <a:gd name="connsiteY365" fmla="*/ 1404138 h 2027849"/>
                <a:gd name="connsiteX366" fmla="*/ 70800 w 1994354"/>
                <a:gd name="connsiteY366" fmla="*/ 1424383 h 2027849"/>
                <a:gd name="connsiteX367" fmla="*/ 58251 w 1994354"/>
                <a:gd name="connsiteY367" fmla="*/ 1431357 h 2027849"/>
                <a:gd name="connsiteX368" fmla="*/ 43680 w 1994354"/>
                <a:gd name="connsiteY368" fmla="*/ 1419419 h 2027849"/>
                <a:gd name="connsiteX369" fmla="*/ 42069 w 1994354"/>
                <a:gd name="connsiteY369" fmla="*/ 1413710 h 2027849"/>
                <a:gd name="connsiteX370" fmla="*/ 43269 w 1994354"/>
                <a:gd name="connsiteY370" fmla="*/ 1409798 h 2027849"/>
                <a:gd name="connsiteX371" fmla="*/ 47863 w 1994354"/>
                <a:gd name="connsiteY371" fmla="*/ 1406047 h 2027849"/>
                <a:gd name="connsiteX372" fmla="*/ 66034 w 1994354"/>
                <a:gd name="connsiteY372" fmla="*/ 1404120 h 2027849"/>
                <a:gd name="connsiteX373" fmla="*/ 24343 w 1994354"/>
                <a:gd name="connsiteY373" fmla="*/ 1539477 h 2027849"/>
                <a:gd name="connsiteX374" fmla="*/ 30206 w 1994354"/>
                <a:gd name="connsiteY374" fmla="*/ 1556812 h 2027849"/>
                <a:gd name="connsiteX375" fmla="*/ 13166 w 1994354"/>
                <a:gd name="connsiteY375" fmla="*/ 1566278 h 2027849"/>
                <a:gd name="connsiteX376" fmla="*/ 1852 w 1994354"/>
                <a:gd name="connsiteY376" fmla="*/ 1554857 h 2027849"/>
                <a:gd name="connsiteX377" fmla="*/ 0 w 1994354"/>
                <a:gd name="connsiteY377" fmla="*/ 1549355 h 2027849"/>
                <a:gd name="connsiteX378" fmla="*/ 1200 w 1994354"/>
                <a:gd name="connsiteY378" fmla="*/ 1545443 h 2027849"/>
                <a:gd name="connsiteX379" fmla="*/ 5692 w 1994354"/>
                <a:gd name="connsiteY379" fmla="*/ 1541421 h 2027849"/>
                <a:gd name="connsiteX380" fmla="*/ 24343 w 1994354"/>
                <a:gd name="connsiteY380" fmla="*/ 1539460 h 2027849"/>
                <a:gd name="connsiteX381" fmla="*/ 155897 w 1994354"/>
                <a:gd name="connsiteY381" fmla="*/ 1579526 h 2027849"/>
                <a:gd name="connsiteX382" fmla="*/ 165189 w 1994354"/>
                <a:gd name="connsiteY382" fmla="*/ 1598414 h 2027849"/>
                <a:gd name="connsiteX383" fmla="*/ 146880 w 1994354"/>
                <a:gd name="connsiteY383" fmla="*/ 1607880 h 2027849"/>
                <a:gd name="connsiteX384" fmla="*/ 137451 w 1994354"/>
                <a:gd name="connsiteY384" fmla="*/ 1589219 h 2027849"/>
                <a:gd name="connsiteX385" fmla="*/ 155897 w 1994354"/>
                <a:gd name="connsiteY385" fmla="*/ 1579509 h 2027849"/>
                <a:gd name="connsiteX386" fmla="*/ 317314 w 1994354"/>
                <a:gd name="connsiteY386" fmla="*/ 1059326 h 2027849"/>
                <a:gd name="connsiteX387" fmla="*/ 307509 w 1994354"/>
                <a:gd name="connsiteY387" fmla="*/ 1041021 h 2027849"/>
                <a:gd name="connsiteX388" fmla="*/ 307509 w 1994354"/>
                <a:gd name="connsiteY388" fmla="*/ 1041017 h 2027849"/>
                <a:gd name="connsiteX389" fmla="*/ 325749 w 1994354"/>
                <a:gd name="connsiteY389" fmla="*/ 1031325 h 2027849"/>
                <a:gd name="connsiteX390" fmla="*/ 335451 w 1994354"/>
                <a:gd name="connsiteY390" fmla="*/ 1049582 h 2027849"/>
                <a:gd name="connsiteX391" fmla="*/ 317314 w 1994354"/>
                <a:gd name="connsiteY391" fmla="*/ 1059309 h 2027849"/>
                <a:gd name="connsiteX392" fmla="*/ 590606 w 1994354"/>
                <a:gd name="connsiteY392" fmla="*/ 178252 h 2027849"/>
                <a:gd name="connsiteX393" fmla="*/ 600206 w 1994354"/>
                <a:gd name="connsiteY393" fmla="*/ 196214 h 2027849"/>
                <a:gd name="connsiteX394" fmla="*/ 600069 w 1994354"/>
                <a:gd name="connsiteY394" fmla="*/ 196629 h 2027849"/>
                <a:gd name="connsiteX395" fmla="*/ 581726 w 1994354"/>
                <a:gd name="connsiteY395" fmla="*/ 206112 h 2027849"/>
                <a:gd name="connsiteX396" fmla="*/ 572229 w 1994354"/>
                <a:gd name="connsiteY396" fmla="*/ 187756 h 2027849"/>
                <a:gd name="connsiteX397" fmla="*/ 590229 w 1994354"/>
                <a:gd name="connsiteY397" fmla="*/ 178097 h 2027849"/>
                <a:gd name="connsiteX398" fmla="*/ 590606 w 1994354"/>
                <a:gd name="connsiteY398" fmla="*/ 178221 h 2027849"/>
                <a:gd name="connsiteX399" fmla="*/ 513737 w 1994354"/>
                <a:gd name="connsiteY399" fmla="*/ 474857 h 2027849"/>
                <a:gd name="connsiteX400" fmla="*/ 495291 w 1994354"/>
                <a:gd name="connsiteY400" fmla="*/ 484159 h 2027849"/>
                <a:gd name="connsiteX401" fmla="*/ 486000 w 1994354"/>
                <a:gd name="connsiteY401" fmla="*/ 465710 h 2027849"/>
                <a:gd name="connsiteX402" fmla="*/ 504308 w 1994354"/>
                <a:gd name="connsiteY402" fmla="*/ 456367 h 2027849"/>
                <a:gd name="connsiteX403" fmla="*/ 513737 w 1994354"/>
                <a:gd name="connsiteY403" fmla="*/ 474840 h 2027849"/>
                <a:gd name="connsiteX404" fmla="*/ 548503 w 1994354"/>
                <a:gd name="connsiteY404" fmla="*/ 313115 h 2027849"/>
                <a:gd name="connsiteX405" fmla="*/ 558583 w 1994354"/>
                <a:gd name="connsiteY405" fmla="*/ 331416 h 2027849"/>
                <a:gd name="connsiteX406" fmla="*/ 540275 w 1994354"/>
                <a:gd name="connsiteY406" fmla="*/ 341493 h 2027849"/>
                <a:gd name="connsiteX407" fmla="*/ 530194 w 1994354"/>
                <a:gd name="connsiteY407" fmla="*/ 323191 h 2027849"/>
                <a:gd name="connsiteX408" fmla="*/ 530229 w 1994354"/>
                <a:gd name="connsiteY408" fmla="*/ 323095 h 2027849"/>
                <a:gd name="connsiteX409" fmla="*/ 548434 w 1994354"/>
                <a:gd name="connsiteY409" fmla="*/ 313080 h 2027849"/>
                <a:gd name="connsiteX410" fmla="*/ 548503 w 1994354"/>
                <a:gd name="connsiteY410" fmla="*/ 313097 h 2027849"/>
                <a:gd name="connsiteX411" fmla="*/ 462069 w 1994354"/>
                <a:gd name="connsiteY411" fmla="*/ 591473 h 2027849"/>
                <a:gd name="connsiteX412" fmla="*/ 472012 w 1994354"/>
                <a:gd name="connsiteY412" fmla="*/ 609641 h 2027849"/>
                <a:gd name="connsiteX413" fmla="*/ 453840 w 1994354"/>
                <a:gd name="connsiteY413" fmla="*/ 619570 h 2027849"/>
                <a:gd name="connsiteX414" fmla="*/ 443897 w 1994354"/>
                <a:gd name="connsiteY414" fmla="*/ 601416 h 2027849"/>
                <a:gd name="connsiteX415" fmla="*/ 461589 w 1994354"/>
                <a:gd name="connsiteY415" fmla="*/ 591312 h 2027849"/>
                <a:gd name="connsiteX416" fmla="*/ 462069 w 1994354"/>
                <a:gd name="connsiteY416" fmla="*/ 591456 h 2027849"/>
                <a:gd name="connsiteX417" fmla="*/ 402034 w 1994354"/>
                <a:gd name="connsiteY417" fmla="*/ 736368 h 2027849"/>
                <a:gd name="connsiteX418" fmla="*/ 420172 w 1994354"/>
                <a:gd name="connsiteY418" fmla="*/ 726487 h 2027849"/>
                <a:gd name="connsiteX419" fmla="*/ 430046 w 1994354"/>
                <a:gd name="connsiteY419" fmla="*/ 744631 h 2027849"/>
                <a:gd name="connsiteX420" fmla="*/ 429977 w 1994354"/>
                <a:gd name="connsiteY420" fmla="*/ 744902 h 2027849"/>
                <a:gd name="connsiteX421" fmla="*/ 411737 w 1994354"/>
                <a:gd name="connsiteY421" fmla="*/ 754598 h 2027849"/>
                <a:gd name="connsiteX422" fmla="*/ 402034 w 1994354"/>
                <a:gd name="connsiteY422" fmla="*/ 736351 h 2027849"/>
                <a:gd name="connsiteX423" fmla="*/ 359349 w 1994354"/>
                <a:gd name="connsiteY423" fmla="*/ 924271 h 2027849"/>
                <a:gd name="connsiteX424" fmla="*/ 349063 w 1994354"/>
                <a:gd name="connsiteY424" fmla="*/ 906093 h 2027849"/>
                <a:gd name="connsiteX425" fmla="*/ 367234 w 1994354"/>
                <a:gd name="connsiteY425" fmla="*/ 895804 h 2027849"/>
                <a:gd name="connsiteX426" fmla="*/ 377520 w 1994354"/>
                <a:gd name="connsiteY426" fmla="*/ 913982 h 2027849"/>
                <a:gd name="connsiteX427" fmla="*/ 377486 w 1994354"/>
                <a:gd name="connsiteY427" fmla="*/ 914129 h 2027849"/>
                <a:gd name="connsiteX428" fmla="*/ 359417 w 1994354"/>
                <a:gd name="connsiteY428" fmla="*/ 924271 h 2027849"/>
                <a:gd name="connsiteX429" fmla="*/ 359349 w 1994354"/>
                <a:gd name="connsiteY429" fmla="*/ 924254 h 2027849"/>
                <a:gd name="connsiteX430" fmla="*/ 283749 w 1994354"/>
                <a:gd name="connsiteY430" fmla="*/ 1166095 h 2027849"/>
                <a:gd name="connsiteX431" fmla="*/ 293931 w 1994354"/>
                <a:gd name="connsiteY431" fmla="*/ 1184284 h 2027849"/>
                <a:gd name="connsiteX432" fmla="*/ 275760 w 1994354"/>
                <a:gd name="connsiteY432" fmla="*/ 1194477 h 2027849"/>
                <a:gd name="connsiteX433" fmla="*/ 265543 w 1994354"/>
                <a:gd name="connsiteY433" fmla="*/ 1176285 h 2027849"/>
                <a:gd name="connsiteX434" fmla="*/ 265577 w 1994354"/>
                <a:gd name="connsiteY434" fmla="*/ 1176223 h 2027849"/>
                <a:gd name="connsiteX435" fmla="*/ 283611 w 1994354"/>
                <a:gd name="connsiteY435" fmla="*/ 1166040 h 2027849"/>
                <a:gd name="connsiteX436" fmla="*/ 283749 w 1994354"/>
                <a:gd name="connsiteY436" fmla="*/ 1166078 h 2027849"/>
                <a:gd name="connsiteX437" fmla="*/ 198069 w 1994354"/>
                <a:gd name="connsiteY437" fmla="*/ 1444732 h 2027849"/>
                <a:gd name="connsiteX438" fmla="*/ 207051 w 1994354"/>
                <a:gd name="connsiteY438" fmla="*/ 1463304 h 2027849"/>
                <a:gd name="connsiteX439" fmla="*/ 188468 w 1994354"/>
                <a:gd name="connsiteY439" fmla="*/ 1472280 h 2027849"/>
                <a:gd name="connsiteX440" fmla="*/ 179486 w 1994354"/>
                <a:gd name="connsiteY440" fmla="*/ 1453742 h 2027849"/>
                <a:gd name="connsiteX441" fmla="*/ 197417 w 1994354"/>
                <a:gd name="connsiteY441" fmla="*/ 1444492 h 2027849"/>
                <a:gd name="connsiteX442" fmla="*/ 198069 w 1994354"/>
                <a:gd name="connsiteY442" fmla="*/ 1444715 h 2027849"/>
                <a:gd name="connsiteX443" fmla="*/ 240069 w 1994354"/>
                <a:gd name="connsiteY443" fmla="*/ 1309433 h 2027849"/>
                <a:gd name="connsiteX444" fmla="*/ 249463 w 1994354"/>
                <a:gd name="connsiteY444" fmla="*/ 1328157 h 2027849"/>
                <a:gd name="connsiteX445" fmla="*/ 230743 w 1994354"/>
                <a:gd name="connsiteY445" fmla="*/ 1337558 h 2027849"/>
                <a:gd name="connsiteX446" fmla="*/ 221349 w 1994354"/>
                <a:gd name="connsiteY446" fmla="*/ 1318835 h 2027849"/>
                <a:gd name="connsiteX447" fmla="*/ 221417 w 1994354"/>
                <a:gd name="connsiteY447" fmla="*/ 1318622 h 2027849"/>
                <a:gd name="connsiteX448" fmla="*/ 240000 w 1994354"/>
                <a:gd name="connsiteY448" fmla="*/ 1309396 h 2027849"/>
                <a:gd name="connsiteX449" fmla="*/ 240069 w 1994354"/>
                <a:gd name="connsiteY449" fmla="*/ 1309416 h 2027849"/>
                <a:gd name="connsiteX450" fmla="*/ 291189 w 1994354"/>
                <a:gd name="connsiteY450" fmla="*/ 1621512 h 2027849"/>
                <a:gd name="connsiteX451" fmla="*/ 300583 w 1994354"/>
                <a:gd name="connsiteY451" fmla="*/ 1640191 h 2027849"/>
                <a:gd name="connsiteX452" fmla="*/ 282206 w 1994354"/>
                <a:gd name="connsiteY452" fmla="*/ 1650004 h 2027849"/>
                <a:gd name="connsiteX453" fmla="*/ 272400 w 1994354"/>
                <a:gd name="connsiteY453" fmla="*/ 1631633 h 2027849"/>
                <a:gd name="connsiteX454" fmla="*/ 272606 w 1994354"/>
                <a:gd name="connsiteY454" fmla="*/ 1631013 h 2027849"/>
                <a:gd name="connsiteX455" fmla="*/ 291189 w 1994354"/>
                <a:gd name="connsiteY455" fmla="*/ 1621495 h 2027849"/>
                <a:gd name="connsiteX456" fmla="*/ 366103 w 1994354"/>
                <a:gd name="connsiteY456" fmla="*/ 1379541 h 2027849"/>
                <a:gd name="connsiteX457" fmla="*/ 356126 w 1994354"/>
                <a:gd name="connsiteY457" fmla="*/ 1361112 h 2027849"/>
                <a:gd name="connsiteX458" fmla="*/ 374571 w 1994354"/>
                <a:gd name="connsiteY458" fmla="*/ 1351152 h 2027849"/>
                <a:gd name="connsiteX459" fmla="*/ 384514 w 1994354"/>
                <a:gd name="connsiteY459" fmla="*/ 1369581 h 2027849"/>
                <a:gd name="connsiteX460" fmla="*/ 384514 w 1994354"/>
                <a:gd name="connsiteY460" fmla="*/ 1369632 h 2027849"/>
                <a:gd name="connsiteX461" fmla="*/ 366103 w 1994354"/>
                <a:gd name="connsiteY461" fmla="*/ 1379524 h 2027849"/>
                <a:gd name="connsiteX462" fmla="*/ 410366 w 1994354"/>
                <a:gd name="connsiteY462" fmla="*/ 1236247 h 2027849"/>
                <a:gd name="connsiteX463" fmla="*/ 400766 w 1994354"/>
                <a:gd name="connsiteY463" fmla="*/ 1217733 h 2027849"/>
                <a:gd name="connsiteX464" fmla="*/ 419280 w 1994354"/>
                <a:gd name="connsiteY464" fmla="*/ 1208133 h 2027849"/>
                <a:gd name="connsiteX465" fmla="*/ 428846 w 1994354"/>
                <a:gd name="connsiteY465" fmla="*/ 1226695 h 2027849"/>
                <a:gd name="connsiteX466" fmla="*/ 410366 w 1994354"/>
                <a:gd name="connsiteY466" fmla="*/ 1236230 h 2027849"/>
                <a:gd name="connsiteX467" fmla="*/ 546720 w 1994354"/>
                <a:gd name="connsiteY467" fmla="*/ 796615 h 2027849"/>
                <a:gd name="connsiteX468" fmla="*/ 537154 w 1994354"/>
                <a:gd name="connsiteY468" fmla="*/ 778067 h 2027849"/>
                <a:gd name="connsiteX469" fmla="*/ 555703 w 1994354"/>
                <a:gd name="connsiteY469" fmla="*/ 768501 h 2027849"/>
                <a:gd name="connsiteX470" fmla="*/ 565269 w 1994354"/>
                <a:gd name="connsiteY470" fmla="*/ 787039 h 2027849"/>
                <a:gd name="connsiteX471" fmla="*/ 546720 w 1994354"/>
                <a:gd name="connsiteY471" fmla="*/ 796598 h 2027849"/>
                <a:gd name="connsiteX472" fmla="*/ 597703 w 1994354"/>
                <a:gd name="connsiteY472" fmla="*/ 633552 h 2027849"/>
                <a:gd name="connsiteX473" fmla="*/ 607029 w 1994354"/>
                <a:gd name="connsiteY473" fmla="*/ 652032 h 2027849"/>
                <a:gd name="connsiteX474" fmla="*/ 588549 w 1994354"/>
                <a:gd name="connsiteY474" fmla="*/ 661358 h 2027849"/>
                <a:gd name="connsiteX475" fmla="*/ 579223 w 1994354"/>
                <a:gd name="connsiteY475" fmla="*/ 642868 h 2027849"/>
                <a:gd name="connsiteX476" fmla="*/ 597703 w 1994354"/>
                <a:gd name="connsiteY476" fmla="*/ 633535 h 2027849"/>
                <a:gd name="connsiteX477" fmla="*/ 494023 w 1994354"/>
                <a:gd name="connsiteY477" fmla="*/ 966048 h 2027849"/>
                <a:gd name="connsiteX478" fmla="*/ 484560 w 1994354"/>
                <a:gd name="connsiteY478" fmla="*/ 947421 h 2027849"/>
                <a:gd name="connsiteX479" fmla="*/ 503177 w 1994354"/>
                <a:gd name="connsiteY479" fmla="*/ 937968 h 2027849"/>
                <a:gd name="connsiteX480" fmla="*/ 512640 w 1994354"/>
                <a:gd name="connsiteY480" fmla="*/ 956592 h 2027849"/>
                <a:gd name="connsiteX481" fmla="*/ 512640 w 1994354"/>
                <a:gd name="connsiteY481" fmla="*/ 956620 h 2027849"/>
                <a:gd name="connsiteX482" fmla="*/ 494023 w 1994354"/>
                <a:gd name="connsiteY482" fmla="*/ 966031 h 2027849"/>
                <a:gd name="connsiteX483" fmla="*/ 452537 w 1994354"/>
                <a:gd name="connsiteY483" fmla="*/ 1101254 h 2027849"/>
                <a:gd name="connsiteX484" fmla="*/ 442629 w 1994354"/>
                <a:gd name="connsiteY484" fmla="*/ 1082939 h 2027849"/>
                <a:gd name="connsiteX485" fmla="*/ 461040 w 1994354"/>
                <a:gd name="connsiteY485" fmla="*/ 1073219 h 2027849"/>
                <a:gd name="connsiteX486" fmla="*/ 470846 w 1994354"/>
                <a:gd name="connsiteY486" fmla="*/ 1091321 h 2027849"/>
                <a:gd name="connsiteX487" fmla="*/ 452537 w 1994354"/>
                <a:gd name="connsiteY487" fmla="*/ 1101237 h 2027849"/>
                <a:gd name="connsiteX488" fmla="*/ 665349 w 1994354"/>
                <a:gd name="connsiteY488" fmla="*/ 365030 h 2027849"/>
                <a:gd name="connsiteX489" fmla="*/ 683657 w 1994354"/>
                <a:gd name="connsiteY489" fmla="*/ 355056 h 2027849"/>
                <a:gd name="connsiteX490" fmla="*/ 693463 w 1994354"/>
                <a:gd name="connsiteY490" fmla="*/ 373502 h 2027849"/>
                <a:gd name="connsiteX491" fmla="*/ 675223 w 1994354"/>
                <a:gd name="connsiteY491" fmla="*/ 383359 h 2027849"/>
                <a:gd name="connsiteX492" fmla="*/ 665349 w 1994354"/>
                <a:gd name="connsiteY492" fmla="*/ 365051 h 2027849"/>
                <a:gd name="connsiteX493" fmla="*/ 665349 w 1994354"/>
                <a:gd name="connsiteY493" fmla="*/ 365013 h 2027849"/>
                <a:gd name="connsiteX494" fmla="*/ 630617 w 1994354"/>
                <a:gd name="connsiteY494" fmla="*/ 526495 h 2027849"/>
                <a:gd name="connsiteX495" fmla="*/ 620846 w 1994354"/>
                <a:gd name="connsiteY495" fmla="*/ 508008 h 2027849"/>
                <a:gd name="connsiteX496" fmla="*/ 639360 w 1994354"/>
                <a:gd name="connsiteY496" fmla="*/ 498254 h 2027849"/>
                <a:gd name="connsiteX497" fmla="*/ 649097 w 1994354"/>
                <a:gd name="connsiteY497" fmla="*/ 516741 h 2027849"/>
                <a:gd name="connsiteX498" fmla="*/ 649097 w 1994354"/>
                <a:gd name="connsiteY498" fmla="*/ 516761 h 2027849"/>
                <a:gd name="connsiteX499" fmla="*/ 630617 w 1994354"/>
                <a:gd name="connsiteY499" fmla="*/ 526478 h 2027849"/>
                <a:gd name="connsiteX500" fmla="*/ 468137 w 1994354"/>
                <a:gd name="connsiteY500" fmla="*/ 1528505 h 2027849"/>
                <a:gd name="connsiteX501" fmla="*/ 477291 w 1994354"/>
                <a:gd name="connsiteY501" fmla="*/ 1546992 h 2027849"/>
                <a:gd name="connsiteX502" fmla="*/ 458812 w 1994354"/>
                <a:gd name="connsiteY502" fmla="*/ 1556150 h 2027849"/>
                <a:gd name="connsiteX503" fmla="*/ 449589 w 1994354"/>
                <a:gd name="connsiteY503" fmla="*/ 1537852 h 2027849"/>
                <a:gd name="connsiteX504" fmla="*/ 468103 w 1994354"/>
                <a:gd name="connsiteY504" fmla="*/ 1528471 h 2027849"/>
                <a:gd name="connsiteX505" fmla="*/ 468137 w 1994354"/>
                <a:gd name="connsiteY505" fmla="*/ 1528488 h 2027849"/>
                <a:gd name="connsiteX506" fmla="*/ 425829 w 1994354"/>
                <a:gd name="connsiteY506" fmla="*/ 1663283 h 2027849"/>
                <a:gd name="connsiteX507" fmla="*/ 435943 w 1994354"/>
                <a:gd name="connsiteY507" fmla="*/ 1681643 h 2027849"/>
                <a:gd name="connsiteX508" fmla="*/ 417532 w 1994354"/>
                <a:gd name="connsiteY508" fmla="*/ 1691904 h 2027849"/>
                <a:gd name="connsiteX509" fmla="*/ 407554 w 1994354"/>
                <a:gd name="connsiteY509" fmla="*/ 1673411 h 2027849"/>
                <a:gd name="connsiteX510" fmla="*/ 425829 w 1994354"/>
                <a:gd name="connsiteY510" fmla="*/ 1663265 h 2027849"/>
                <a:gd name="connsiteX511" fmla="*/ 587726 w 1994354"/>
                <a:gd name="connsiteY511" fmla="*/ 1143192 h 2027849"/>
                <a:gd name="connsiteX512" fmla="*/ 577714 w 1994354"/>
                <a:gd name="connsiteY512" fmla="*/ 1124901 h 2027849"/>
                <a:gd name="connsiteX513" fmla="*/ 595920 w 1994354"/>
                <a:gd name="connsiteY513" fmla="*/ 1114965 h 2027849"/>
                <a:gd name="connsiteX514" fmla="*/ 595989 w 1994354"/>
                <a:gd name="connsiteY514" fmla="*/ 1114989 h 2027849"/>
                <a:gd name="connsiteX515" fmla="*/ 606103 w 1994354"/>
                <a:gd name="connsiteY515" fmla="*/ 1133232 h 2027849"/>
                <a:gd name="connsiteX516" fmla="*/ 587726 w 1994354"/>
                <a:gd name="connsiteY516" fmla="*/ 1143175 h 2027849"/>
                <a:gd name="connsiteX517" fmla="*/ 690926 w 1994354"/>
                <a:gd name="connsiteY517" fmla="*/ 810446 h 2027849"/>
                <a:gd name="connsiteX518" fmla="*/ 700629 w 1994354"/>
                <a:gd name="connsiteY518" fmla="*/ 828940 h 2027849"/>
                <a:gd name="connsiteX519" fmla="*/ 682148 w 1994354"/>
                <a:gd name="connsiteY519" fmla="*/ 838639 h 2027849"/>
                <a:gd name="connsiteX520" fmla="*/ 681771 w 1994354"/>
                <a:gd name="connsiteY520" fmla="*/ 838523 h 2027849"/>
                <a:gd name="connsiteX521" fmla="*/ 672308 w 1994354"/>
                <a:gd name="connsiteY521" fmla="*/ 819899 h 2027849"/>
                <a:gd name="connsiteX522" fmla="*/ 690926 w 1994354"/>
                <a:gd name="connsiteY522" fmla="*/ 810429 h 2027849"/>
                <a:gd name="connsiteX523" fmla="*/ 638469 w 1994354"/>
                <a:gd name="connsiteY523" fmla="*/ 979934 h 2027849"/>
                <a:gd name="connsiteX524" fmla="*/ 647795 w 1994354"/>
                <a:gd name="connsiteY524" fmla="*/ 998616 h 2027849"/>
                <a:gd name="connsiteX525" fmla="*/ 629109 w 1994354"/>
                <a:gd name="connsiteY525" fmla="*/ 1007949 h 2027849"/>
                <a:gd name="connsiteX526" fmla="*/ 619783 w 1994354"/>
                <a:gd name="connsiteY526" fmla="*/ 989270 h 2027849"/>
                <a:gd name="connsiteX527" fmla="*/ 638469 w 1994354"/>
                <a:gd name="connsiteY527" fmla="*/ 979917 h 2027849"/>
                <a:gd name="connsiteX528" fmla="*/ 545589 w 1994354"/>
                <a:gd name="connsiteY528" fmla="*/ 1278196 h 2027849"/>
                <a:gd name="connsiteX529" fmla="*/ 535886 w 1994354"/>
                <a:gd name="connsiteY529" fmla="*/ 1259819 h 2027849"/>
                <a:gd name="connsiteX530" fmla="*/ 535886 w 1994354"/>
                <a:gd name="connsiteY530" fmla="*/ 1259778 h 2027849"/>
                <a:gd name="connsiteX531" fmla="*/ 554332 w 1994354"/>
                <a:gd name="connsiteY531" fmla="*/ 1250037 h 2027849"/>
                <a:gd name="connsiteX532" fmla="*/ 564103 w 1994354"/>
                <a:gd name="connsiteY532" fmla="*/ 1268551 h 2027849"/>
                <a:gd name="connsiteX533" fmla="*/ 545589 w 1994354"/>
                <a:gd name="connsiteY533" fmla="*/ 1278179 h 2027849"/>
                <a:gd name="connsiteX534" fmla="*/ 500880 w 1994354"/>
                <a:gd name="connsiteY534" fmla="*/ 1421352 h 2027849"/>
                <a:gd name="connsiteX535" fmla="*/ 491486 w 1994354"/>
                <a:gd name="connsiteY535" fmla="*/ 1402632 h 2027849"/>
                <a:gd name="connsiteX536" fmla="*/ 510206 w 1994354"/>
                <a:gd name="connsiteY536" fmla="*/ 1393235 h 2027849"/>
                <a:gd name="connsiteX537" fmla="*/ 519600 w 1994354"/>
                <a:gd name="connsiteY537" fmla="*/ 1411951 h 2027849"/>
                <a:gd name="connsiteX538" fmla="*/ 500880 w 1994354"/>
                <a:gd name="connsiteY538" fmla="*/ 1421335 h 2027849"/>
                <a:gd name="connsiteX539" fmla="*/ 995897 w 1994354"/>
                <a:gd name="connsiteY539" fmla="*/ 303981 h 2027849"/>
                <a:gd name="connsiteX540" fmla="*/ 1005806 w 1994354"/>
                <a:gd name="connsiteY540" fmla="*/ 322121 h 2027849"/>
                <a:gd name="connsiteX541" fmla="*/ 987669 w 1994354"/>
                <a:gd name="connsiteY541" fmla="*/ 332020 h 2027849"/>
                <a:gd name="connsiteX542" fmla="*/ 987429 w 1994354"/>
                <a:gd name="connsiteY542" fmla="*/ 331951 h 2027849"/>
                <a:gd name="connsiteX543" fmla="*/ 977657 w 1994354"/>
                <a:gd name="connsiteY543" fmla="*/ 313728 h 2027849"/>
                <a:gd name="connsiteX544" fmla="*/ 995897 w 1994354"/>
                <a:gd name="connsiteY544" fmla="*/ 303971 h 2027849"/>
                <a:gd name="connsiteX545" fmla="*/ 954377 w 1994354"/>
                <a:gd name="connsiteY545" fmla="*/ 439015 h 2027849"/>
                <a:gd name="connsiteX546" fmla="*/ 963635 w 1994354"/>
                <a:gd name="connsiteY546" fmla="*/ 457670 h 2027849"/>
                <a:gd name="connsiteX547" fmla="*/ 945052 w 1994354"/>
                <a:gd name="connsiteY547" fmla="*/ 466711 h 2027849"/>
                <a:gd name="connsiteX548" fmla="*/ 936000 w 1994354"/>
                <a:gd name="connsiteY548" fmla="*/ 448118 h 2027849"/>
                <a:gd name="connsiteX549" fmla="*/ 954377 w 1994354"/>
                <a:gd name="connsiteY549" fmla="*/ 439005 h 2027849"/>
                <a:gd name="connsiteX550" fmla="*/ 909497 w 1994354"/>
                <a:gd name="connsiteY550" fmla="*/ 582052 h 2027849"/>
                <a:gd name="connsiteX551" fmla="*/ 919714 w 1994354"/>
                <a:gd name="connsiteY551" fmla="*/ 600281 h 2027849"/>
                <a:gd name="connsiteX552" fmla="*/ 901509 w 1994354"/>
                <a:gd name="connsiteY552" fmla="*/ 610509 h 2027849"/>
                <a:gd name="connsiteX553" fmla="*/ 891257 w 1994354"/>
                <a:gd name="connsiteY553" fmla="*/ 592279 h 2027849"/>
                <a:gd name="connsiteX554" fmla="*/ 891326 w 1994354"/>
                <a:gd name="connsiteY554" fmla="*/ 592073 h 2027849"/>
                <a:gd name="connsiteX555" fmla="*/ 909429 w 1994354"/>
                <a:gd name="connsiteY555" fmla="*/ 582034 h 2027849"/>
                <a:gd name="connsiteX556" fmla="*/ 909497 w 1994354"/>
                <a:gd name="connsiteY556" fmla="*/ 582052 h 2027849"/>
                <a:gd name="connsiteX557" fmla="*/ 867532 w 1994354"/>
                <a:gd name="connsiteY557" fmla="*/ 717247 h 2027849"/>
                <a:gd name="connsiteX558" fmla="*/ 877509 w 1994354"/>
                <a:gd name="connsiteY558" fmla="*/ 735384 h 2027849"/>
                <a:gd name="connsiteX559" fmla="*/ 859372 w 1994354"/>
                <a:gd name="connsiteY559" fmla="*/ 745358 h 2027849"/>
                <a:gd name="connsiteX560" fmla="*/ 849394 w 1994354"/>
                <a:gd name="connsiteY560" fmla="*/ 727221 h 2027849"/>
                <a:gd name="connsiteX561" fmla="*/ 849394 w 1994354"/>
                <a:gd name="connsiteY561" fmla="*/ 727221 h 2027849"/>
                <a:gd name="connsiteX562" fmla="*/ 867223 w 1994354"/>
                <a:gd name="connsiteY562" fmla="*/ 717158 h 2027849"/>
                <a:gd name="connsiteX563" fmla="*/ 867532 w 1994354"/>
                <a:gd name="connsiteY563" fmla="*/ 717247 h 2027849"/>
                <a:gd name="connsiteX564" fmla="*/ 782914 w 1994354"/>
                <a:gd name="connsiteY564" fmla="*/ 1040219 h 2027849"/>
                <a:gd name="connsiteX565" fmla="*/ 764503 w 1994354"/>
                <a:gd name="connsiteY565" fmla="*/ 1049620 h 2027849"/>
                <a:gd name="connsiteX566" fmla="*/ 755109 w 1994354"/>
                <a:gd name="connsiteY566" fmla="*/ 1031205 h 2027849"/>
                <a:gd name="connsiteX567" fmla="*/ 773349 w 1994354"/>
                <a:gd name="connsiteY567" fmla="*/ 1021752 h 2027849"/>
                <a:gd name="connsiteX568" fmla="*/ 782914 w 1994354"/>
                <a:gd name="connsiteY568" fmla="*/ 1040205 h 2027849"/>
                <a:gd name="connsiteX569" fmla="*/ 782914 w 1994354"/>
                <a:gd name="connsiteY569" fmla="*/ 1040225 h 2027849"/>
                <a:gd name="connsiteX570" fmla="*/ 825669 w 1994354"/>
                <a:gd name="connsiteY570" fmla="*/ 852237 h 2027849"/>
                <a:gd name="connsiteX571" fmla="*/ 835646 w 1994354"/>
                <a:gd name="connsiteY571" fmla="*/ 870559 h 2027849"/>
                <a:gd name="connsiteX572" fmla="*/ 817337 w 1994354"/>
                <a:gd name="connsiteY572" fmla="*/ 880553 h 2027849"/>
                <a:gd name="connsiteX573" fmla="*/ 807360 w 1994354"/>
                <a:gd name="connsiteY573" fmla="*/ 862231 h 2027849"/>
                <a:gd name="connsiteX574" fmla="*/ 825669 w 1994354"/>
                <a:gd name="connsiteY574" fmla="*/ 852244 h 2027849"/>
                <a:gd name="connsiteX575" fmla="*/ 731349 w 1994354"/>
                <a:gd name="connsiteY575" fmla="*/ 1156961 h 2027849"/>
                <a:gd name="connsiteX576" fmla="*/ 741120 w 1994354"/>
                <a:gd name="connsiteY576" fmla="*/ 1175294 h 2027849"/>
                <a:gd name="connsiteX577" fmla="*/ 722812 w 1994354"/>
                <a:gd name="connsiteY577" fmla="*/ 1185079 h 2027849"/>
                <a:gd name="connsiteX578" fmla="*/ 713006 w 1994354"/>
                <a:gd name="connsiteY578" fmla="*/ 1166747 h 2027849"/>
                <a:gd name="connsiteX579" fmla="*/ 713040 w 1994354"/>
                <a:gd name="connsiteY579" fmla="*/ 1166664 h 2027849"/>
                <a:gd name="connsiteX580" fmla="*/ 731040 w 1994354"/>
                <a:gd name="connsiteY580" fmla="*/ 1156876 h 2027849"/>
                <a:gd name="connsiteX581" fmla="*/ 731349 w 1994354"/>
                <a:gd name="connsiteY581" fmla="*/ 1156968 h 2027849"/>
                <a:gd name="connsiteX582" fmla="*/ 603360 w 1994354"/>
                <a:gd name="connsiteY582" fmla="*/ 1570423 h 2027849"/>
                <a:gd name="connsiteX583" fmla="*/ 612617 w 1994354"/>
                <a:gd name="connsiteY583" fmla="*/ 1588855 h 2027849"/>
                <a:gd name="connsiteX584" fmla="*/ 594206 w 1994354"/>
                <a:gd name="connsiteY584" fmla="*/ 1598126 h 2027849"/>
                <a:gd name="connsiteX585" fmla="*/ 584914 w 1994354"/>
                <a:gd name="connsiteY585" fmla="*/ 1579739 h 2027849"/>
                <a:gd name="connsiteX586" fmla="*/ 602812 w 1994354"/>
                <a:gd name="connsiteY586" fmla="*/ 1570245 h 2027849"/>
                <a:gd name="connsiteX587" fmla="*/ 603360 w 1994354"/>
                <a:gd name="connsiteY587" fmla="*/ 1570430 h 2027849"/>
                <a:gd name="connsiteX588" fmla="*/ 645257 w 1994354"/>
                <a:gd name="connsiteY588" fmla="*/ 1435091 h 2027849"/>
                <a:gd name="connsiteX589" fmla="*/ 655097 w 1994354"/>
                <a:gd name="connsiteY589" fmla="*/ 1453605 h 2027849"/>
                <a:gd name="connsiteX590" fmla="*/ 636583 w 1994354"/>
                <a:gd name="connsiteY590" fmla="*/ 1463445 h 2027849"/>
                <a:gd name="connsiteX591" fmla="*/ 626743 w 1994354"/>
                <a:gd name="connsiteY591" fmla="*/ 1444931 h 2027849"/>
                <a:gd name="connsiteX592" fmla="*/ 626812 w 1994354"/>
                <a:gd name="connsiteY592" fmla="*/ 1444718 h 2027849"/>
                <a:gd name="connsiteX593" fmla="*/ 645257 w 1994354"/>
                <a:gd name="connsiteY593" fmla="*/ 1435097 h 2027849"/>
                <a:gd name="connsiteX594" fmla="*/ 689795 w 1994354"/>
                <a:gd name="connsiteY594" fmla="*/ 1292033 h 2027849"/>
                <a:gd name="connsiteX595" fmla="*/ 699017 w 1994354"/>
                <a:gd name="connsiteY595" fmla="*/ 1310678 h 2027849"/>
                <a:gd name="connsiteX596" fmla="*/ 699017 w 1994354"/>
                <a:gd name="connsiteY596" fmla="*/ 1310712 h 2027849"/>
                <a:gd name="connsiteX597" fmla="*/ 680400 w 1994354"/>
                <a:gd name="connsiteY597" fmla="*/ 1319771 h 2027849"/>
                <a:gd name="connsiteX598" fmla="*/ 671349 w 1994354"/>
                <a:gd name="connsiteY598" fmla="*/ 1301157 h 2027849"/>
                <a:gd name="connsiteX599" fmla="*/ 689795 w 1994354"/>
                <a:gd name="connsiteY599" fmla="*/ 1292040 h 2027849"/>
                <a:gd name="connsiteX600" fmla="*/ 561463 w 1994354"/>
                <a:gd name="connsiteY600" fmla="*/ 1705327 h 2027849"/>
                <a:gd name="connsiteX601" fmla="*/ 570823 w 1994354"/>
                <a:gd name="connsiteY601" fmla="*/ 1723958 h 2027849"/>
                <a:gd name="connsiteX602" fmla="*/ 552549 w 1994354"/>
                <a:gd name="connsiteY602" fmla="*/ 1733712 h 2027849"/>
                <a:gd name="connsiteX603" fmla="*/ 542812 w 1994354"/>
                <a:gd name="connsiteY603" fmla="*/ 1715448 h 2027849"/>
                <a:gd name="connsiteX604" fmla="*/ 542983 w 1994354"/>
                <a:gd name="connsiteY604" fmla="*/ 1714907 h 2027849"/>
                <a:gd name="connsiteX605" fmla="*/ 561463 w 1994354"/>
                <a:gd name="connsiteY605" fmla="*/ 1705334 h 2027849"/>
                <a:gd name="connsiteX606" fmla="*/ 696446 w 1994354"/>
                <a:gd name="connsiteY606" fmla="*/ 1747214 h 2027849"/>
                <a:gd name="connsiteX607" fmla="*/ 706251 w 1994354"/>
                <a:gd name="connsiteY607" fmla="*/ 1765763 h 2027849"/>
                <a:gd name="connsiteX608" fmla="*/ 687600 w 1994354"/>
                <a:gd name="connsiteY608" fmla="*/ 1775675 h 2027849"/>
                <a:gd name="connsiteX609" fmla="*/ 677966 w 1994354"/>
                <a:gd name="connsiteY609" fmla="*/ 1756986 h 2027849"/>
                <a:gd name="connsiteX610" fmla="*/ 696446 w 1994354"/>
                <a:gd name="connsiteY610" fmla="*/ 1747221 h 2027849"/>
                <a:gd name="connsiteX611" fmla="*/ 1266411 w 1994354"/>
                <a:gd name="connsiteY611" fmla="*/ 387888 h 2027849"/>
                <a:gd name="connsiteX612" fmla="*/ 1275840 w 1994354"/>
                <a:gd name="connsiteY612" fmla="*/ 406283 h 2027849"/>
                <a:gd name="connsiteX613" fmla="*/ 1257463 w 1994354"/>
                <a:gd name="connsiteY613" fmla="*/ 415711 h 2027849"/>
                <a:gd name="connsiteX614" fmla="*/ 1248000 w 1994354"/>
                <a:gd name="connsiteY614" fmla="*/ 397372 h 2027849"/>
                <a:gd name="connsiteX615" fmla="*/ 1266034 w 1994354"/>
                <a:gd name="connsiteY615" fmla="*/ 387779 h 2027849"/>
                <a:gd name="connsiteX616" fmla="*/ 1266411 w 1994354"/>
                <a:gd name="connsiteY616" fmla="*/ 387895 h 2027849"/>
                <a:gd name="connsiteX617" fmla="*/ 873291 w 1994354"/>
                <a:gd name="connsiteY617" fmla="*/ 1654176 h 2027849"/>
                <a:gd name="connsiteX618" fmla="*/ 882994 w 1994354"/>
                <a:gd name="connsiteY618" fmla="*/ 1672386 h 2027849"/>
                <a:gd name="connsiteX619" fmla="*/ 864754 w 1994354"/>
                <a:gd name="connsiteY619" fmla="*/ 1682075 h 2027849"/>
                <a:gd name="connsiteX620" fmla="*/ 855052 w 1994354"/>
                <a:gd name="connsiteY620" fmla="*/ 1663968 h 2027849"/>
                <a:gd name="connsiteX621" fmla="*/ 872674 w 1994354"/>
                <a:gd name="connsiteY621" fmla="*/ 1653988 h 2027849"/>
                <a:gd name="connsiteX622" fmla="*/ 873291 w 1994354"/>
                <a:gd name="connsiteY622" fmla="*/ 1654176 h 2027849"/>
                <a:gd name="connsiteX623" fmla="*/ 831360 w 1994354"/>
                <a:gd name="connsiteY623" fmla="*/ 1789067 h 2027849"/>
                <a:gd name="connsiteX624" fmla="*/ 841269 w 1994354"/>
                <a:gd name="connsiteY624" fmla="*/ 1807389 h 2027849"/>
                <a:gd name="connsiteX625" fmla="*/ 823234 w 1994354"/>
                <a:gd name="connsiteY625" fmla="*/ 1817630 h 2027849"/>
                <a:gd name="connsiteX626" fmla="*/ 812983 w 1994354"/>
                <a:gd name="connsiteY626" fmla="*/ 1799603 h 2027849"/>
                <a:gd name="connsiteX627" fmla="*/ 813120 w 1994354"/>
                <a:gd name="connsiteY627" fmla="*/ 1799191 h 2027849"/>
                <a:gd name="connsiteX628" fmla="*/ 831360 w 1994354"/>
                <a:gd name="connsiteY628" fmla="*/ 1789067 h 2027849"/>
                <a:gd name="connsiteX629" fmla="*/ 1129611 w 1994354"/>
                <a:gd name="connsiteY629" fmla="*/ 829200 h 2027849"/>
                <a:gd name="connsiteX630" fmla="*/ 1119737 w 1994354"/>
                <a:gd name="connsiteY630" fmla="*/ 810998 h 2027849"/>
                <a:gd name="connsiteX631" fmla="*/ 1137943 w 1994354"/>
                <a:gd name="connsiteY631" fmla="*/ 801131 h 2027849"/>
                <a:gd name="connsiteX632" fmla="*/ 1147817 w 1994354"/>
                <a:gd name="connsiteY632" fmla="*/ 819316 h 2027849"/>
                <a:gd name="connsiteX633" fmla="*/ 1129886 w 1994354"/>
                <a:gd name="connsiteY633" fmla="*/ 829283 h 2027849"/>
                <a:gd name="connsiteX634" fmla="*/ 1129611 w 1994354"/>
                <a:gd name="connsiteY634" fmla="*/ 829200 h 2027849"/>
                <a:gd name="connsiteX635" fmla="*/ 1096251 w 1994354"/>
                <a:gd name="connsiteY635" fmla="*/ 936172 h 2027849"/>
                <a:gd name="connsiteX636" fmla="*/ 1106057 w 1994354"/>
                <a:gd name="connsiteY636" fmla="*/ 954604 h 2027849"/>
                <a:gd name="connsiteX637" fmla="*/ 1087646 w 1994354"/>
                <a:gd name="connsiteY637" fmla="*/ 964420 h 2027849"/>
                <a:gd name="connsiteX638" fmla="*/ 1077806 w 1994354"/>
                <a:gd name="connsiteY638" fmla="*/ 945988 h 2027849"/>
                <a:gd name="connsiteX639" fmla="*/ 1077840 w 1994354"/>
                <a:gd name="connsiteY639" fmla="*/ 945916 h 2027849"/>
                <a:gd name="connsiteX640" fmla="*/ 1096251 w 1994354"/>
                <a:gd name="connsiteY640" fmla="*/ 936162 h 2027849"/>
                <a:gd name="connsiteX641" fmla="*/ 1044206 w 1994354"/>
                <a:gd name="connsiteY641" fmla="*/ 1105811 h 2027849"/>
                <a:gd name="connsiteX642" fmla="*/ 1053326 w 1994354"/>
                <a:gd name="connsiteY642" fmla="*/ 1124603 h 2027849"/>
                <a:gd name="connsiteX643" fmla="*/ 1034537 w 1994354"/>
                <a:gd name="connsiteY643" fmla="*/ 1133712 h 2027849"/>
                <a:gd name="connsiteX644" fmla="*/ 1025417 w 1994354"/>
                <a:gd name="connsiteY644" fmla="*/ 1114924 h 2027849"/>
                <a:gd name="connsiteX645" fmla="*/ 1025451 w 1994354"/>
                <a:gd name="connsiteY645" fmla="*/ 1114817 h 2027849"/>
                <a:gd name="connsiteX646" fmla="*/ 1044206 w 1994354"/>
                <a:gd name="connsiteY646" fmla="*/ 1105800 h 2027849"/>
                <a:gd name="connsiteX647" fmla="*/ 992709 w 1994354"/>
                <a:gd name="connsiteY647" fmla="*/ 1268832 h 2027849"/>
                <a:gd name="connsiteX648" fmla="*/ 983451 w 1994354"/>
                <a:gd name="connsiteY648" fmla="*/ 1250222 h 2027849"/>
                <a:gd name="connsiteX649" fmla="*/ 1002034 w 1994354"/>
                <a:gd name="connsiteY649" fmla="*/ 1241044 h 2027849"/>
                <a:gd name="connsiteX650" fmla="*/ 1011189 w 1994354"/>
                <a:gd name="connsiteY650" fmla="*/ 1259616 h 2027849"/>
                <a:gd name="connsiteX651" fmla="*/ 992709 w 1994354"/>
                <a:gd name="connsiteY651" fmla="*/ 1268822 h 2027849"/>
                <a:gd name="connsiteX652" fmla="*/ 925097 w 1994354"/>
                <a:gd name="connsiteY652" fmla="*/ 1537214 h 2027849"/>
                <a:gd name="connsiteX653" fmla="*/ 906789 w 1994354"/>
                <a:gd name="connsiteY653" fmla="*/ 1546941 h 2027849"/>
                <a:gd name="connsiteX654" fmla="*/ 897052 w 1994354"/>
                <a:gd name="connsiteY654" fmla="*/ 1528636 h 2027849"/>
                <a:gd name="connsiteX655" fmla="*/ 915223 w 1994354"/>
                <a:gd name="connsiteY655" fmla="*/ 1518864 h 2027849"/>
                <a:gd name="connsiteX656" fmla="*/ 925097 w 1994354"/>
                <a:gd name="connsiteY656" fmla="*/ 1537204 h 2027849"/>
                <a:gd name="connsiteX657" fmla="*/ 959623 w 1994354"/>
                <a:gd name="connsiteY657" fmla="*/ 1375763 h 2027849"/>
                <a:gd name="connsiteX658" fmla="*/ 969497 w 1994354"/>
                <a:gd name="connsiteY658" fmla="*/ 1394095 h 2027849"/>
                <a:gd name="connsiteX659" fmla="*/ 951291 w 1994354"/>
                <a:gd name="connsiteY659" fmla="*/ 1404000 h 2027849"/>
                <a:gd name="connsiteX660" fmla="*/ 941383 w 1994354"/>
                <a:gd name="connsiteY660" fmla="*/ 1385791 h 2027849"/>
                <a:gd name="connsiteX661" fmla="*/ 959623 w 1994354"/>
                <a:gd name="connsiteY661" fmla="*/ 1375752 h 2027849"/>
                <a:gd name="connsiteX662" fmla="*/ 1205966 w 1994354"/>
                <a:gd name="connsiteY662" fmla="*/ 532900 h 2027849"/>
                <a:gd name="connsiteX663" fmla="*/ 1223931 w 1994354"/>
                <a:gd name="connsiteY663" fmla="*/ 522532 h 2027849"/>
                <a:gd name="connsiteX664" fmla="*/ 1234286 w 1994354"/>
                <a:gd name="connsiteY664" fmla="*/ 540494 h 2027849"/>
                <a:gd name="connsiteX665" fmla="*/ 1234149 w 1994354"/>
                <a:gd name="connsiteY665" fmla="*/ 540998 h 2027849"/>
                <a:gd name="connsiteX666" fmla="*/ 1216012 w 1994354"/>
                <a:gd name="connsiteY666" fmla="*/ 551033 h 2027849"/>
                <a:gd name="connsiteX667" fmla="*/ 1205966 w 1994354"/>
                <a:gd name="connsiteY667" fmla="*/ 532889 h 2027849"/>
                <a:gd name="connsiteX668" fmla="*/ 1171337 w 1994354"/>
                <a:gd name="connsiteY668" fmla="*/ 694242 h 2027849"/>
                <a:gd name="connsiteX669" fmla="*/ 1161497 w 1994354"/>
                <a:gd name="connsiteY669" fmla="*/ 675799 h 2027849"/>
                <a:gd name="connsiteX670" fmla="*/ 1179943 w 1994354"/>
                <a:gd name="connsiteY670" fmla="*/ 665959 h 2027849"/>
                <a:gd name="connsiteX671" fmla="*/ 1189132 w 1994354"/>
                <a:gd name="connsiteY671" fmla="*/ 684737 h 2027849"/>
                <a:gd name="connsiteX672" fmla="*/ 1171337 w 1994354"/>
                <a:gd name="connsiteY672" fmla="*/ 694221 h 2027849"/>
                <a:gd name="connsiteX673" fmla="*/ 967029 w 1994354"/>
                <a:gd name="connsiteY673" fmla="*/ 1831156 h 2027849"/>
                <a:gd name="connsiteX674" fmla="*/ 976354 w 1994354"/>
                <a:gd name="connsiteY674" fmla="*/ 1849838 h 2027849"/>
                <a:gd name="connsiteX675" fmla="*/ 958012 w 1994354"/>
                <a:gd name="connsiteY675" fmla="*/ 1859647 h 2027849"/>
                <a:gd name="connsiteX676" fmla="*/ 948206 w 1994354"/>
                <a:gd name="connsiteY676" fmla="*/ 1841304 h 2027849"/>
                <a:gd name="connsiteX677" fmla="*/ 948411 w 1994354"/>
                <a:gd name="connsiteY677" fmla="*/ 1840667 h 2027849"/>
                <a:gd name="connsiteX678" fmla="*/ 967029 w 1994354"/>
                <a:gd name="connsiteY678" fmla="*/ 1831135 h 2027849"/>
                <a:gd name="connsiteX679" fmla="*/ 1041669 w 1994354"/>
                <a:gd name="connsiteY679" fmla="*/ 1589099 h 2027849"/>
                <a:gd name="connsiteX680" fmla="*/ 1032000 w 1994354"/>
                <a:gd name="connsiteY680" fmla="*/ 1570516 h 2027849"/>
                <a:gd name="connsiteX681" fmla="*/ 1050583 w 1994354"/>
                <a:gd name="connsiteY681" fmla="*/ 1560837 h 2027849"/>
                <a:gd name="connsiteX682" fmla="*/ 1060251 w 1994354"/>
                <a:gd name="connsiteY682" fmla="*/ 1579420 h 2027849"/>
                <a:gd name="connsiteX683" fmla="*/ 1060217 w 1994354"/>
                <a:gd name="connsiteY683" fmla="*/ 1579526 h 2027849"/>
                <a:gd name="connsiteX684" fmla="*/ 1041669 w 1994354"/>
                <a:gd name="connsiteY684" fmla="*/ 1589102 h 2027849"/>
                <a:gd name="connsiteX685" fmla="*/ 1104686 w 1994354"/>
                <a:gd name="connsiteY685" fmla="*/ 1436184 h 2027849"/>
                <a:gd name="connsiteX686" fmla="*/ 1086309 w 1994354"/>
                <a:gd name="connsiteY686" fmla="*/ 1445925 h 2027849"/>
                <a:gd name="connsiteX687" fmla="*/ 1076571 w 1994354"/>
                <a:gd name="connsiteY687" fmla="*/ 1427548 h 2027849"/>
                <a:gd name="connsiteX688" fmla="*/ 1094949 w 1994354"/>
                <a:gd name="connsiteY688" fmla="*/ 1417814 h 2027849"/>
                <a:gd name="connsiteX689" fmla="*/ 1104686 w 1994354"/>
                <a:gd name="connsiteY689" fmla="*/ 1436191 h 2027849"/>
                <a:gd name="connsiteX690" fmla="*/ 1128275 w 1994354"/>
                <a:gd name="connsiteY690" fmla="*/ 1310873 h 2027849"/>
                <a:gd name="connsiteX691" fmla="*/ 1118469 w 1994354"/>
                <a:gd name="connsiteY691" fmla="*/ 1292517 h 2027849"/>
                <a:gd name="connsiteX692" fmla="*/ 1136880 w 1994354"/>
                <a:gd name="connsiteY692" fmla="*/ 1282883 h 2027849"/>
                <a:gd name="connsiteX693" fmla="*/ 1146617 w 1994354"/>
                <a:gd name="connsiteY693" fmla="*/ 1301010 h 2027849"/>
                <a:gd name="connsiteX694" fmla="*/ 1128275 w 1994354"/>
                <a:gd name="connsiteY694" fmla="*/ 1310880 h 2027849"/>
                <a:gd name="connsiteX695" fmla="*/ 1359874 w 1994354"/>
                <a:gd name="connsiteY695" fmla="*/ 564816 h 2027849"/>
                <a:gd name="connsiteX696" fmla="*/ 1369303 w 1994354"/>
                <a:gd name="connsiteY696" fmla="*/ 583457 h 2027849"/>
                <a:gd name="connsiteX697" fmla="*/ 1350652 w 1994354"/>
                <a:gd name="connsiteY697" fmla="*/ 592876 h 2027849"/>
                <a:gd name="connsiteX698" fmla="*/ 1341291 w 1994354"/>
                <a:gd name="connsiteY698" fmla="*/ 574279 h 2027849"/>
                <a:gd name="connsiteX699" fmla="*/ 1359874 w 1994354"/>
                <a:gd name="connsiteY699" fmla="*/ 564816 h 2027849"/>
                <a:gd name="connsiteX700" fmla="*/ 1314960 w 1994354"/>
                <a:gd name="connsiteY700" fmla="*/ 707836 h 2027849"/>
                <a:gd name="connsiteX701" fmla="*/ 1325109 w 1994354"/>
                <a:gd name="connsiteY701" fmla="*/ 726103 h 2027849"/>
                <a:gd name="connsiteX702" fmla="*/ 1306869 w 1994354"/>
                <a:gd name="connsiteY702" fmla="*/ 736265 h 2027849"/>
                <a:gd name="connsiteX703" fmla="*/ 1296686 w 1994354"/>
                <a:gd name="connsiteY703" fmla="*/ 717998 h 2027849"/>
                <a:gd name="connsiteX704" fmla="*/ 1296720 w 1994354"/>
                <a:gd name="connsiteY704" fmla="*/ 717909 h 2027849"/>
                <a:gd name="connsiteX705" fmla="*/ 1314960 w 1994354"/>
                <a:gd name="connsiteY705" fmla="*/ 707836 h 2027849"/>
                <a:gd name="connsiteX706" fmla="*/ 1273097 w 1994354"/>
                <a:gd name="connsiteY706" fmla="*/ 843072 h 2027849"/>
                <a:gd name="connsiteX707" fmla="*/ 1282834 w 1994354"/>
                <a:gd name="connsiteY707" fmla="*/ 861319 h 2027849"/>
                <a:gd name="connsiteX708" fmla="*/ 1264594 w 1994354"/>
                <a:gd name="connsiteY708" fmla="*/ 871070 h 2027849"/>
                <a:gd name="connsiteX709" fmla="*/ 1254823 w 1994354"/>
                <a:gd name="connsiteY709" fmla="*/ 852916 h 2027849"/>
                <a:gd name="connsiteX710" fmla="*/ 1272994 w 1994354"/>
                <a:gd name="connsiteY710" fmla="*/ 843041 h 2027849"/>
                <a:gd name="connsiteX711" fmla="*/ 1273097 w 1994354"/>
                <a:gd name="connsiteY711" fmla="*/ 843072 h 2027849"/>
                <a:gd name="connsiteX712" fmla="*/ 1212994 w 1994354"/>
                <a:gd name="connsiteY712" fmla="*/ 987813 h 2027849"/>
                <a:gd name="connsiteX713" fmla="*/ 1231440 w 1994354"/>
                <a:gd name="connsiteY713" fmla="*/ 978240 h 2027849"/>
                <a:gd name="connsiteX714" fmla="*/ 1241040 w 1994354"/>
                <a:gd name="connsiteY714" fmla="*/ 996700 h 2027849"/>
                <a:gd name="connsiteX715" fmla="*/ 1222594 w 1994354"/>
                <a:gd name="connsiteY715" fmla="*/ 1006279 h 2027849"/>
                <a:gd name="connsiteX716" fmla="*/ 1212994 w 1994354"/>
                <a:gd name="connsiteY716" fmla="*/ 987813 h 2027849"/>
                <a:gd name="connsiteX717" fmla="*/ 1170275 w 1994354"/>
                <a:gd name="connsiteY717" fmla="*/ 1175829 h 2027849"/>
                <a:gd name="connsiteX718" fmla="*/ 1160229 w 1994354"/>
                <a:gd name="connsiteY718" fmla="*/ 1157510 h 2027849"/>
                <a:gd name="connsiteX719" fmla="*/ 1178537 w 1994354"/>
                <a:gd name="connsiteY719" fmla="*/ 1147464 h 2027849"/>
                <a:gd name="connsiteX720" fmla="*/ 1188583 w 1994354"/>
                <a:gd name="connsiteY720" fmla="*/ 1165783 h 2027849"/>
                <a:gd name="connsiteX721" fmla="*/ 1188583 w 1994354"/>
                <a:gd name="connsiteY721" fmla="*/ 1165817 h 2027849"/>
                <a:gd name="connsiteX722" fmla="*/ 1170275 w 1994354"/>
                <a:gd name="connsiteY722" fmla="*/ 1175829 h 2027849"/>
                <a:gd name="connsiteX723" fmla="*/ 1101806 w 1994354"/>
                <a:gd name="connsiteY723" fmla="*/ 1872964 h 2027849"/>
                <a:gd name="connsiteX724" fmla="*/ 1111817 w 1994354"/>
                <a:gd name="connsiteY724" fmla="*/ 1891420 h 2027849"/>
                <a:gd name="connsiteX725" fmla="*/ 1093269 w 1994354"/>
                <a:gd name="connsiteY725" fmla="*/ 1901524 h 2027849"/>
                <a:gd name="connsiteX726" fmla="*/ 1083394 w 1994354"/>
                <a:gd name="connsiteY726" fmla="*/ 1882955 h 2027849"/>
                <a:gd name="connsiteX727" fmla="*/ 1101806 w 1994354"/>
                <a:gd name="connsiteY727" fmla="*/ 1872964 h 2027849"/>
                <a:gd name="connsiteX728" fmla="*/ 1671977 w 1994354"/>
                <a:gd name="connsiteY728" fmla="*/ 513710 h 2027849"/>
                <a:gd name="connsiteX729" fmla="*/ 1681543 w 1994354"/>
                <a:gd name="connsiteY729" fmla="*/ 531744 h 2027849"/>
                <a:gd name="connsiteX730" fmla="*/ 1681406 w 1994354"/>
                <a:gd name="connsiteY730" fmla="*/ 532135 h 2027849"/>
                <a:gd name="connsiteX731" fmla="*/ 1662994 w 1994354"/>
                <a:gd name="connsiteY731" fmla="*/ 541543 h 2027849"/>
                <a:gd name="connsiteX732" fmla="*/ 1653566 w 1994354"/>
                <a:gd name="connsiteY732" fmla="*/ 523121 h 2027849"/>
                <a:gd name="connsiteX733" fmla="*/ 1671977 w 1994354"/>
                <a:gd name="connsiteY733" fmla="*/ 513707 h 2027849"/>
                <a:gd name="connsiteX734" fmla="*/ 1611497 w 1994354"/>
                <a:gd name="connsiteY734" fmla="*/ 658739 h 2027849"/>
                <a:gd name="connsiteX735" fmla="*/ 1629566 w 1994354"/>
                <a:gd name="connsiteY735" fmla="*/ 648669 h 2027849"/>
                <a:gd name="connsiteX736" fmla="*/ 1639646 w 1994354"/>
                <a:gd name="connsiteY736" fmla="*/ 666751 h 2027849"/>
                <a:gd name="connsiteX737" fmla="*/ 1621577 w 1994354"/>
                <a:gd name="connsiteY737" fmla="*/ 676817 h 2027849"/>
                <a:gd name="connsiteX738" fmla="*/ 1611497 w 1994354"/>
                <a:gd name="connsiteY738" fmla="*/ 658739 h 2027849"/>
                <a:gd name="connsiteX739" fmla="*/ 1577006 w 1994354"/>
                <a:gd name="connsiteY739" fmla="*/ 820077 h 2027849"/>
                <a:gd name="connsiteX740" fmla="*/ 1566789 w 1994354"/>
                <a:gd name="connsiteY740" fmla="*/ 801833 h 2027849"/>
                <a:gd name="connsiteX741" fmla="*/ 1585029 w 1994354"/>
                <a:gd name="connsiteY741" fmla="*/ 791630 h 2027849"/>
                <a:gd name="connsiteX742" fmla="*/ 1595246 w 1994354"/>
                <a:gd name="connsiteY742" fmla="*/ 809870 h 2027849"/>
                <a:gd name="connsiteX743" fmla="*/ 1595212 w 1994354"/>
                <a:gd name="connsiteY743" fmla="*/ 809997 h 2027849"/>
                <a:gd name="connsiteX744" fmla="*/ 1577006 w 1994354"/>
                <a:gd name="connsiteY744" fmla="*/ 820077 h 2027849"/>
                <a:gd name="connsiteX745" fmla="*/ 1543714 w 1994354"/>
                <a:gd name="connsiteY745" fmla="*/ 927011 h 2027849"/>
                <a:gd name="connsiteX746" fmla="*/ 1553246 w 1994354"/>
                <a:gd name="connsiteY746" fmla="*/ 945391 h 2027849"/>
                <a:gd name="connsiteX747" fmla="*/ 1534869 w 1994354"/>
                <a:gd name="connsiteY747" fmla="*/ 954930 h 2027849"/>
                <a:gd name="connsiteX748" fmla="*/ 1525337 w 1994354"/>
                <a:gd name="connsiteY748" fmla="*/ 936549 h 2027849"/>
                <a:gd name="connsiteX749" fmla="*/ 1525337 w 1994354"/>
                <a:gd name="connsiteY749" fmla="*/ 936532 h 2027849"/>
                <a:gd name="connsiteX750" fmla="*/ 1543372 w 1994354"/>
                <a:gd name="connsiteY750" fmla="*/ 926908 h 2027849"/>
                <a:gd name="connsiteX751" fmla="*/ 1543714 w 1994354"/>
                <a:gd name="connsiteY751" fmla="*/ 927021 h 2027849"/>
                <a:gd name="connsiteX752" fmla="*/ 1501440 w 1994354"/>
                <a:gd name="connsiteY752" fmla="*/ 1061880 h 2027849"/>
                <a:gd name="connsiteX753" fmla="*/ 1511520 w 1994354"/>
                <a:gd name="connsiteY753" fmla="*/ 1080155 h 2027849"/>
                <a:gd name="connsiteX754" fmla="*/ 1493246 w 1994354"/>
                <a:gd name="connsiteY754" fmla="*/ 1090235 h 2027849"/>
                <a:gd name="connsiteX755" fmla="*/ 1483166 w 1994354"/>
                <a:gd name="connsiteY755" fmla="*/ 1071960 h 2027849"/>
                <a:gd name="connsiteX756" fmla="*/ 1501440 w 1994354"/>
                <a:gd name="connsiteY756" fmla="*/ 1061880 h 2027849"/>
                <a:gd name="connsiteX757" fmla="*/ 1449326 w 1994354"/>
                <a:gd name="connsiteY757" fmla="*/ 1231468 h 2027849"/>
                <a:gd name="connsiteX758" fmla="*/ 1459029 w 1994354"/>
                <a:gd name="connsiteY758" fmla="*/ 1249968 h 2027849"/>
                <a:gd name="connsiteX759" fmla="*/ 1440549 w 1994354"/>
                <a:gd name="connsiteY759" fmla="*/ 1259678 h 2027849"/>
                <a:gd name="connsiteX760" fmla="*/ 1430812 w 1994354"/>
                <a:gd name="connsiteY760" fmla="*/ 1241177 h 2027849"/>
                <a:gd name="connsiteX761" fmla="*/ 1430880 w 1994354"/>
                <a:gd name="connsiteY761" fmla="*/ 1241006 h 2027849"/>
                <a:gd name="connsiteX762" fmla="*/ 1449291 w 1994354"/>
                <a:gd name="connsiteY762" fmla="*/ 1231464 h 2027849"/>
                <a:gd name="connsiteX763" fmla="*/ 1449326 w 1994354"/>
                <a:gd name="connsiteY763" fmla="*/ 1231478 h 2027849"/>
                <a:gd name="connsiteX764" fmla="*/ 1312320 w 1994354"/>
                <a:gd name="connsiteY764" fmla="*/ 1673068 h 2027849"/>
                <a:gd name="connsiteX765" fmla="*/ 1302103 w 1994354"/>
                <a:gd name="connsiteY765" fmla="*/ 1654773 h 2027849"/>
                <a:gd name="connsiteX766" fmla="*/ 1320411 w 1994354"/>
                <a:gd name="connsiteY766" fmla="*/ 1644552 h 2027849"/>
                <a:gd name="connsiteX767" fmla="*/ 1330629 w 1994354"/>
                <a:gd name="connsiteY767" fmla="*/ 1662851 h 2027849"/>
                <a:gd name="connsiteX768" fmla="*/ 1330560 w 1994354"/>
                <a:gd name="connsiteY768" fmla="*/ 1663043 h 2027849"/>
                <a:gd name="connsiteX769" fmla="*/ 1312320 w 1994354"/>
                <a:gd name="connsiteY769" fmla="*/ 1673078 h 2027849"/>
                <a:gd name="connsiteX770" fmla="*/ 1366046 w 1994354"/>
                <a:gd name="connsiteY770" fmla="*/ 1501855 h 2027849"/>
                <a:gd name="connsiteX771" fmla="*/ 1374960 w 1994354"/>
                <a:gd name="connsiteY771" fmla="*/ 1520702 h 2027849"/>
                <a:gd name="connsiteX772" fmla="*/ 1356103 w 1994354"/>
                <a:gd name="connsiteY772" fmla="*/ 1529616 h 2027849"/>
                <a:gd name="connsiteX773" fmla="*/ 1347189 w 1994354"/>
                <a:gd name="connsiteY773" fmla="*/ 1510770 h 2027849"/>
                <a:gd name="connsiteX774" fmla="*/ 1347223 w 1994354"/>
                <a:gd name="connsiteY774" fmla="*/ 1510701 h 2027849"/>
                <a:gd name="connsiteX775" fmla="*/ 1365909 w 1994354"/>
                <a:gd name="connsiteY775" fmla="*/ 1501811 h 2027849"/>
                <a:gd name="connsiteX776" fmla="*/ 1366046 w 1994354"/>
                <a:gd name="connsiteY776" fmla="*/ 1501859 h 2027849"/>
                <a:gd name="connsiteX777" fmla="*/ 1407737 w 1994354"/>
                <a:gd name="connsiteY777" fmla="*/ 1366807 h 2027849"/>
                <a:gd name="connsiteX778" fmla="*/ 1416823 w 1994354"/>
                <a:gd name="connsiteY778" fmla="*/ 1385500 h 2027849"/>
                <a:gd name="connsiteX779" fmla="*/ 1398137 w 1994354"/>
                <a:gd name="connsiteY779" fmla="*/ 1394592 h 2027849"/>
                <a:gd name="connsiteX780" fmla="*/ 1389052 w 1994354"/>
                <a:gd name="connsiteY780" fmla="*/ 1375900 h 2027849"/>
                <a:gd name="connsiteX781" fmla="*/ 1389086 w 1994354"/>
                <a:gd name="connsiteY781" fmla="*/ 1375783 h 2027849"/>
                <a:gd name="connsiteX782" fmla="*/ 1407463 w 1994354"/>
                <a:gd name="connsiteY782" fmla="*/ 1366718 h 2027849"/>
                <a:gd name="connsiteX783" fmla="*/ 1407737 w 1994354"/>
                <a:gd name="connsiteY783" fmla="*/ 1366811 h 2027849"/>
                <a:gd name="connsiteX784" fmla="*/ 1278652 w 1994354"/>
                <a:gd name="connsiteY784" fmla="*/ 1779950 h 2027849"/>
                <a:gd name="connsiteX785" fmla="*/ 1288594 w 1994354"/>
                <a:gd name="connsiteY785" fmla="*/ 1798008 h 2027849"/>
                <a:gd name="connsiteX786" fmla="*/ 1270560 w 1994354"/>
                <a:gd name="connsiteY786" fmla="*/ 1807965 h 2027849"/>
                <a:gd name="connsiteX787" fmla="*/ 1260583 w 1994354"/>
                <a:gd name="connsiteY787" fmla="*/ 1789941 h 2027849"/>
                <a:gd name="connsiteX788" fmla="*/ 1278069 w 1994354"/>
                <a:gd name="connsiteY788" fmla="*/ 1779768 h 2027849"/>
                <a:gd name="connsiteX789" fmla="*/ 1278652 w 1994354"/>
                <a:gd name="connsiteY789" fmla="*/ 1779936 h 2027849"/>
                <a:gd name="connsiteX790" fmla="*/ 1236823 w 1994354"/>
                <a:gd name="connsiteY790" fmla="*/ 1914871 h 2027849"/>
                <a:gd name="connsiteX791" fmla="*/ 1246766 w 1994354"/>
                <a:gd name="connsiteY791" fmla="*/ 1933149 h 2027849"/>
                <a:gd name="connsiteX792" fmla="*/ 1246766 w 1994354"/>
                <a:gd name="connsiteY792" fmla="*/ 1933169 h 2027849"/>
                <a:gd name="connsiteX793" fmla="*/ 1228937 w 1994354"/>
                <a:gd name="connsiteY793" fmla="*/ 1943616 h 2027849"/>
                <a:gd name="connsiteX794" fmla="*/ 1218480 w 1994354"/>
                <a:gd name="connsiteY794" fmla="*/ 1925774 h 2027849"/>
                <a:gd name="connsiteX795" fmla="*/ 1218686 w 1994354"/>
                <a:gd name="connsiteY795" fmla="*/ 1925054 h 2027849"/>
                <a:gd name="connsiteX796" fmla="*/ 1236789 w 1994354"/>
                <a:gd name="connsiteY796" fmla="*/ 1914851 h 2027849"/>
                <a:gd name="connsiteX797" fmla="*/ 1236823 w 1994354"/>
                <a:gd name="connsiteY797" fmla="*/ 1914857 h 2027849"/>
                <a:gd name="connsiteX798" fmla="*/ 1414389 w 1994354"/>
                <a:gd name="connsiteY798" fmla="*/ 1822056 h 2027849"/>
                <a:gd name="connsiteX799" fmla="*/ 1423440 w 1994354"/>
                <a:gd name="connsiteY799" fmla="*/ 1840584 h 2027849"/>
                <a:gd name="connsiteX800" fmla="*/ 1404926 w 1994354"/>
                <a:gd name="connsiteY800" fmla="*/ 1849636 h 2027849"/>
                <a:gd name="connsiteX801" fmla="*/ 1395806 w 1994354"/>
                <a:gd name="connsiteY801" fmla="*/ 1831269 h 2027849"/>
                <a:gd name="connsiteX802" fmla="*/ 1414389 w 1994354"/>
                <a:gd name="connsiteY802" fmla="*/ 1822039 h 2027849"/>
                <a:gd name="connsiteX803" fmla="*/ 1414389 w 1994354"/>
                <a:gd name="connsiteY803" fmla="*/ 1822043 h 2027849"/>
                <a:gd name="connsiteX804" fmla="*/ 1372320 w 1994354"/>
                <a:gd name="connsiteY804" fmla="*/ 1956909 h 2027849"/>
                <a:gd name="connsiteX805" fmla="*/ 1381989 w 1994354"/>
                <a:gd name="connsiteY805" fmla="*/ 1975495 h 2027849"/>
                <a:gd name="connsiteX806" fmla="*/ 1363372 w 1994354"/>
                <a:gd name="connsiteY806" fmla="*/ 1985332 h 2027849"/>
                <a:gd name="connsiteX807" fmla="*/ 1353840 w 1994354"/>
                <a:gd name="connsiteY807" fmla="*/ 1966615 h 2027849"/>
                <a:gd name="connsiteX808" fmla="*/ 1372320 w 1994354"/>
                <a:gd name="connsiteY808" fmla="*/ 1956895 h 2027849"/>
                <a:gd name="connsiteX809" fmla="*/ 1456115 w 1994354"/>
                <a:gd name="connsiteY809" fmla="*/ 1686669 h 2027849"/>
                <a:gd name="connsiteX810" fmla="*/ 1465852 w 1994354"/>
                <a:gd name="connsiteY810" fmla="*/ 1705214 h 2027849"/>
                <a:gd name="connsiteX811" fmla="*/ 1447303 w 1994354"/>
                <a:gd name="connsiteY811" fmla="*/ 1714951 h 2027849"/>
                <a:gd name="connsiteX812" fmla="*/ 1437566 w 1994354"/>
                <a:gd name="connsiteY812" fmla="*/ 1696396 h 2027849"/>
                <a:gd name="connsiteX813" fmla="*/ 1456115 w 1994354"/>
                <a:gd name="connsiteY813" fmla="*/ 1686655 h 2027849"/>
                <a:gd name="connsiteX814" fmla="*/ 1500480 w 1994354"/>
                <a:gd name="connsiteY814" fmla="*/ 1543560 h 2027849"/>
                <a:gd name="connsiteX815" fmla="*/ 1510251 w 1994354"/>
                <a:gd name="connsiteY815" fmla="*/ 1562075 h 2027849"/>
                <a:gd name="connsiteX816" fmla="*/ 1491737 w 1994354"/>
                <a:gd name="connsiteY816" fmla="*/ 1571767 h 2027849"/>
                <a:gd name="connsiteX817" fmla="*/ 1482069 w 1994354"/>
                <a:gd name="connsiteY817" fmla="*/ 1553263 h 2027849"/>
                <a:gd name="connsiteX818" fmla="*/ 1500480 w 1994354"/>
                <a:gd name="connsiteY818" fmla="*/ 1543547 h 2027849"/>
                <a:gd name="connsiteX819" fmla="*/ 1575806 w 1994354"/>
                <a:gd name="connsiteY819" fmla="*/ 1301640 h 2027849"/>
                <a:gd name="connsiteX820" fmla="*/ 1565897 w 1994354"/>
                <a:gd name="connsiteY820" fmla="*/ 1283256 h 2027849"/>
                <a:gd name="connsiteX821" fmla="*/ 1584103 w 1994354"/>
                <a:gd name="connsiteY821" fmla="*/ 1273289 h 2027849"/>
                <a:gd name="connsiteX822" fmla="*/ 1594697 w 1994354"/>
                <a:gd name="connsiteY822" fmla="*/ 1291300 h 2027849"/>
                <a:gd name="connsiteX823" fmla="*/ 1576663 w 1994354"/>
                <a:gd name="connsiteY823" fmla="*/ 1301880 h 2027849"/>
                <a:gd name="connsiteX824" fmla="*/ 1575806 w 1994354"/>
                <a:gd name="connsiteY824" fmla="*/ 1301627 h 2027849"/>
                <a:gd name="connsiteX825" fmla="*/ 1628229 w 1994354"/>
                <a:gd name="connsiteY825" fmla="*/ 1132135 h 2027849"/>
                <a:gd name="connsiteX826" fmla="*/ 1618492 w 1994354"/>
                <a:gd name="connsiteY826" fmla="*/ 1113665 h 2027849"/>
                <a:gd name="connsiteX827" fmla="*/ 1636800 w 1994354"/>
                <a:gd name="connsiteY827" fmla="*/ 1103880 h 2027849"/>
                <a:gd name="connsiteX828" fmla="*/ 1646674 w 1994354"/>
                <a:gd name="connsiteY828" fmla="*/ 1122326 h 2027849"/>
                <a:gd name="connsiteX829" fmla="*/ 1628229 w 1994354"/>
                <a:gd name="connsiteY829" fmla="*/ 1132121 h 2027849"/>
                <a:gd name="connsiteX830" fmla="*/ 1507475 w 1994354"/>
                <a:gd name="connsiteY830" fmla="*/ 1998854 h 2027849"/>
                <a:gd name="connsiteX831" fmla="*/ 1517006 w 1994354"/>
                <a:gd name="connsiteY831" fmla="*/ 2016230 h 2027849"/>
                <a:gd name="connsiteX832" fmla="*/ 1516629 w 1994354"/>
                <a:gd name="connsiteY832" fmla="*/ 2017303 h 2027849"/>
                <a:gd name="connsiteX833" fmla="*/ 1499006 w 1994354"/>
                <a:gd name="connsiteY833" fmla="*/ 2027332 h 2027849"/>
                <a:gd name="connsiteX834" fmla="*/ 1498457 w 1994354"/>
                <a:gd name="connsiteY834" fmla="*/ 2027174 h 2027849"/>
                <a:gd name="connsiteX835" fmla="*/ 1488994 w 1994354"/>
                <a:gd name="connsiteY835" fmla="*/ 2008499 h 2027849"/>
                <a:gd name="connsiteX836" fmla="*/ 1507475 w 1994354"/>
                <a:gd name="connsiteY836" fmla="*/ 1998840 h 2027849"/>
                <a:gd name="connsiteX837" fmla="*/ 1626994 w 1994354"/>
                <a:gd name="connsiteY837" fmla="*/ 1613682 h 2027849"/>
                <a:gd name="connsiteX838" fmla="*/ 1617532 w 1994354"/>
                <a:gd name="connsiteY838" fmla="*/ 1595102 h 2027849"/>
                <a:gd name="connsiteX839" fmla="*/ 1635429 w 1994354"/>
                <a:gd name="connsiteY839" fmla="*/ 1585437 h 2027849"/>
                <a:gd name="connsiteX840" fmla="*/ 1644617 w 1994354"/>
                <a:gd name="connsiteY840" fmla="*/ 1604150 h 2027849"/>
                <a:gd name="connsiteX841" fmla="*/ 1626994 w 1994354"/>
                <a:gd name="connsiteY841" fmla="*/ 1613668 h 2027849"/>
                <a:gd name="connsiteX842" fmla="*/ 1814023 w 1994354"/>
                <a:gd name="connsiteY842" fmla="*/ 1010887 h 2027849"/>
                <a:gd name="connsiteX843" fmla="*/ 1822972 w 1994354"/>
                <a:gd name="connsiteY843" fmla="*/ 1029559 h 2027849"/>
                <a:gd name="connsiteX844" fmla="*/ 1805040 w 1994354"/>
                <a:gd name="connsiteY844" fmla="*/ 1038744 h 2027849"/>
                <a:gd name="connsiteX845" fmla="*/ 1795611 w 1994354"/>
                <a:gd name="connsiteY845" fmla="*/ 1020316 h 2027849"/>
                <a:gd name="connsiteX846" fmla="*/ 1814023 w 1994354"/>
                <a:gd name="connsiteY846" fmla="*/ 1010873 h 2027849"/>
                <a:gd name="connsiteX847" fmla="*/ 1855749 w 1994354"/>
                <a:gd name="connsiteY847" fmla="*/ 875599 h 2027849"/>
                <a:gd name="connsiteX848" fmla="*/ 1864972 w 1994354"/>
                <a:gd name="connsiteY848" fmla="*/ 894357 h 2027849"/>
                <a:gd name="connsiteX849" fmla="*/ 1847109 w 1994354"/>
                <a:gd name="connsiteY849" fmla="*/ 903854 h 2027849"/>
                <a:gd name="connsiteX850" fmla="*/ 1837303 w 1994354"/>
                <a:gd name="connsiteY850" fmla="*/ 885405 h 2027849"/>
                <a:gd name="connsiteX851" fmla="*/ 1855749 w 1994354"/>
                <a:gd name="connsiteY851" fmla="*/ 875592 h 2027849"/>
                <a:gd name="connsiteX852" fmla="*/ 1686789 w 1994354"/>
                <a:gd name="connsiteY852" fmla="*/ 1468807 h 2027849"/>
                <a:gd name="connsiteX853" fmla="*/ 1669783 w 1994354"/>
                <a:gd name="connsiteY853" fmla="*/ 1478863 h 2027849"/>
                <a:gd name="connsiteX854" fmla="*/ 1668686 w 1994354"/>
                <a:gd name="connsiteY854" fmla="*/ 1478538 h 2027849"/>
                <a:gd name="connsiteX855" fmla="*/ 1659291 w 1994354"/>
                <a:gd name="connsiteY855" fmla="*/ 1459999 h 2027849"/>
                <a:gd name="connsiteX856" fmla="*/ 1677532 w 1994354"/>
                <a:gd name="connsiteY856" fmla="*/ 1450512 h 2027849"/>
                <a:gd name="connsiteX857" fmla="*/ 1687166 w 1994354"/>
                <a:gd name="connsiteY857" fmla="*/ 1467635 h 2027849"/>
                <a:gd name="connsiteX858" fmla="*/ 1686789 w 1994354"/>
                <a:gd name="connsiteY858" fmla="*/ 1468793 h 2027849"/>
                <a:gd name="connsiteX859" fmla="*/ 1719223 w 1994354"/>
                <a:gd name="connsiteY859" fmla="*/ 1315207 h 2027849"/>
                <a:gd name="connsiteX860" fmla="*/ 1728686 w 1994354"/>
                <a:gd name="connsiteY860" fmla="*/ 1333828 h 2027849"/>
                <a:gd name="connsiteX861" fmla="*/ 1710857 w 1994354"/>
                <a:gd name="connsiteY861" fmla="*/ 1343534 h 2027849"/>
                <a:gd name="connsiteX862" fmla="*/ 1700880 w 1994354"/>
                <a:gd name="connsiteY862" fmla="*/ 1325181 h 2027849"/>
                <a:gd name="connsiteX863" fmla="*/ 1719223 w 1994354"/>
                <a:gd name="connsiteY863" fmla="*/ 1315193 h 2027849"/>
                <a:gd name="connsiteX864" fmla="*/ 1549543 w 1994354"/>
                <a:gd name="connsiteY864" fmla="*/ 1863988 h 2027849"/>
                <a:gd name="connsiteX865" fmla="*/ 1558457 w 1994354"/>
                <a:gd name="connsiteY865" fmla="*/ 1882584 h 2027849"/>
                <a:gd name="connsiteX866" fmla="*/ 1540251 w 1994354"/>
                <a:gd name="connsiteY866" fmla="*/ 1891636 h 2027849"/>
                <a:gd name="connsiteX867" fmla="*/ 1531063 w 1994354"/>
                <a:gd name="connsiteY867" fmla="*/ 1873159 h 2027849"/>
                <a:gd name="connsiteX868" fmla="*/ 1549543 w 1994354"/>
                <a:gd name="connsiteY868" fmla="*/ 1863974 h 2027849"/>
                <a:gd name="connsiteX869" fmla="*/ 1591372 w 1994354"/>
                <a:gd name="connsiteY869" fmla="*/ 1728635 h 2027849"/>
                <a:gd name="connsiteX870" fmla="*/ 1600697 w 1994354"/>
                <a:gd name="connsiteY870" fmla="*/ 1746384 h 2027849"/>
                <a:gd name="connsiteX871" fmla="*/ 1600423 w 1994354"/>
                <a:gd name="connsiteY871" fmla="*/ 1747149 h 2027849"/>
                <a:gd name="connsiteX872" fmla="*/ 1583383 w 1994354"/>
                <a:gd name="connsiteY872" fmla="*/ 1757119 h 2027849"/>
                <a:gd name="connsiteX873" fmla="*/ 1582251 w 1994354"/>
                <a:gd name="connsiteY873" fmla="*/ 1756776 h 2027849"/>
                <a:gd name="connsiteX874" fmla="*/ 1572720 w 1994354"/>
                <a:gd name="connsiteY874" fmla="*/ 1738139 h 2027849"/>
                <a:gd name="connsiteX875" fmla="*/ 1591372 w 1994354"/>
                <a:gd name="connsiteY875" fmla="*/ 1728621 h 2027849"/>
                <a:gd name="connsiteX876" fmla="*/ 1933132 w 1994354"/>
                <a:gd name="connsiteY876" fmla="*/ 625320 h 2027849"/>
                <a:gd name="connsiteX877" fmla="*/ 1923874 w 1994354"/>
                <a:gd name="connsiteY877" fmla="*/ 606844 h 2027849"/>
                <a:gd name="connsiteX878" fmla="*/ 1942354 w 1994354"/>
                <a:gd name="connsiteY878" fmla="*/ 597593 h 2027849"/>
                <a:gd name="connsiteX879" fmla="*/ 1951783 w 1994354"/>
                <a:gd name="connsiteY879" fmla="*/ 614729 h 2027849"/>
                <a:gd name="connsiteX880" fmla="*/ 1951337 w 1994354"/>
                <a:gd name="connsiteY880" fmla="*/ 615998 h 2027849"/>
                <a:gd name="connsiteX881" fmla="*/ 1934674 w 1994354"/>
                <a:gd name="connsiteY881" fmla="*/ 625800 h 2027849"/>
                <a:gd name="connsiteX882" fmla="*/ 1933132 w 1994354"/>
                <a:gd name="connsiteY882" fmla="*/ 625307 h 2027849"/>
                <a:gd name="connsiteX883" fmla="*/ 1909577 w 1994354"/>
                <a:gd name="connsiteY883" fmla="*/ 750669 h 2027849"/>
                <a:gd name="connsiteX884" fmla="*/ 1892640 w 1994354"/>
                <a:gd name="connsiteY884" fmla="*/ 760999 h 2027849"/>
                <a:gd name="connsiteX885" fmla="*/ 1891611 w 1994354"/>
                <a:gd name="connsiteY885" fmla="*/ 760704 h 2027849"/>
                <a:gd name="connsiteX886" fmla="*/ 1881703 w 1994354"/>
                <a:gd name="connsiteY886" fmla="*/ 742348 h 2027849"/>
                <a:gd name="connsiteX887" fmla="*/ 1900046 w 1994354"/>
                <a:gd name="connsiteY887" fmla="*/ 732429 h 2027849"/>
                <a:gd name="connsiteX888" fmla="*/ 1909955 w 1994354"/>
                <a:gd name="connsiteY888" fmla="*/ 749441 h 2027849"/>
                <a:gd name="connsiteX889" fmla="*/ 1909577 w 1994354"/>
                <a:gd name="connsiteY889" fmla="*/ 750669 h 2027849"/>
                <a:gd name="connsiteX890" fmla="*/ 1763006 w 1994354"/>
                <a:gd name="connsiteY890" fmla="*/ 1173947 h 2027849"/>
                <a:gd name="connsiteX891" fmla="*/ 1753577 w 1994354"/>
                <a:gd name="connsiteY891" fmla="*/ 1155316 h 2027849"/>
                <a:gd name="connsiteX892" fmla="*/ 1772194 w 1994354"/>
                <a:gd name="connsiteY892" fmla="*/ 1145877 h 2027849"/>
                <a:gd name="connsiteX893" fmla="*/ 1781109 w 1994354"/>
                <a:gd name="connsiteY893" fmla="*/ 1164775 h 2027849"/>
                <a:gd name="connsiteX894" fmla="*/ 1763006 w 1994354"/>
                <a:gd name="connsiteY894" fmla="*/ 1173947 h 202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</a:cxnLst>
              <a:rect l="l" t="t" r="r" b="b"/>
              <a:pathLst>
                <a:path w="1994354" h="2027849">
                  <a:moveTo>
                    <a:pt x="1991760" y="484629"/>
                  </a:moveTo>
                  <a:cubicBezTo>
                    <a:pt x="1988229" y="489871"/>
                    <a:pt x="1981783" y="492281"/>
                    <a:pt x="1975680" y="490615"/>
                  </a:cubicBezTo>
                  <a:cubicBezTo>
                    <a:pt x="1969372" y="488719"/>
                    <a:pt x="1965052" y="482980"/>
                    <a:pt x="1964914" y="476410"/>
                  </a:cubicBezTo>
                  <a:cubicBezTo>
                    <a:pt x="1964949" y="469567"/>
                    <a:pt x="1969680" y="463639"/>
                    <a:pt x="1976332" y="462086"/>
                  </a:cubicBezTo>
                  <a:cubicBezTo>
                    <a:pt x="1977806" y="461699"/>
                    <a:pt x="1979280" y="461325"/>
                    <a:pt x="1980754" y="460944"/>
                  </a:cubicBezTo>
                  <a:cubicBezTo>
                    <a:pt x="1982914" y="461630"/>
                    <a:pt x="1985109" y="462292"/>
                    <a:pt x="1987269" y="462967"/>
                  </a:cubicBezTo>
                  <a:cubicBezTo>
                    <a:pt x="1988160" y="463927"/>
                    <a:pt x="1989052" y="464897"/>
                    <a:pt x="1989977" y="465847"/>
                  </a:cubicBezTo>
                  <a:cubicBezTo>
                    <a:pt x="1995052" y="470839"/>
                    <a:pt x="1995806" y="478769"/>
                    <a:pt x="1991760" y="484629"/>
                  </a:cubicBezTo>
                  <a:close/>
                  <a:moveTo>
                    <a:pt x="1670160" y="996885"/>
                  </a:moveTo>
                  <a:cubicBezTo>
                    <a:pt x="1662411" y="994629"/>
                    <a:pt x="1657955" y="986507"/>
                    <a:pt x="1660183" y="978748"/>
                  </a:cubicBezTo>
                  <a:cubicBezTo>
                    <a:pt x="1662446" y="970985"/>
                    <a:pt x="1670571" y="966525"/>
                    <a:pt x="1678320" y="968784"/>
                  </a:cubicBezTo>
                  <a:cubicBezTo>
                    <a:pt x="1678457" y="968819"/>
                    <a:pt x="1678560" y="968856"/>
                    <a:pt x="1678697" y="968894"/>
                  </a:cubicBezTo>
                  <a:cubicBezTo>
                    <a:pt x="1686446" y="971150"/>
                    <a:pt x="1690903" y="979272"/>
                    <a:pt x="1688674" y="987031"/>
                  </a:cubicBezTo>
                  <a:cubicBezTo>
                    <a:pt x="1686411" y="994793"/>
                    <a:pt x="1678286" y="999254"/>
                    <a:pt x="1670537" y="996995"/>
                  </a:cubicBezTo>
                  <a:cubicBezTo>
                    <a:pt x="1670400" y="996960"/>
                    <a:pt x="1670297" y="996923"/>
                    <a:pt x="1670160" y="996885"/>
                  </a:cubicBezTo>
                  <a:close/>
                  <a:moveTo>
                    <a:pt x="1712194" y="862015"/>
                  </a:moveTo>
                  <a:cubicBezTo>
                    <a:pt x="1704377" y="859711"/>
                    <a:pt x="1699886" y="851493"/>
                    <a:pt x="1702183" y="843662"/>
                  </a:cubicBezTo>
                  <a:cubicBezTo>
                    <a:pt x="1704480" y="835831"/>
                    <a:pt x="1712709" y="831353"/>
                    <a:pt x="1720526" y="833657"/>
                  </a:cubicBezTo>
                  <a:cubicBezTo>
                    <a:pt x="1728343" y="835951"/>
                    <a:pt x="1732834" y="844115"/>
                    <a:pt x="1730571" y="851925"/>
                  </a:cubicBezTo>
                  <a:cubicBezTo>
                    <a:pt x="1728137" y="859673"/>
                    <a:pt x="1720046" y="864127"/>
                    <a:pt x="1712194" y="862015"/>
                  </a:cubicBezTo>
                  <a:close/>
                  <a:moveTo>
                    <a:pt x="1756526" y="718790"/>
                  </a:moveTo>
                  <a:cubicBezTo>
                    <a:pt x="1748743" y="716380"/>
                    <a:pt x="1744354" y="708110"/>
                    <a:pt x="1746789" y="700317"/>
                  </a:cubicBezTo>
                  <a:cubicBezTo>
                    <a:pt x="1749154" y="692623"/>
                    <a:pt x="1757246" y="688252"/>
                    <a:pt x="1764994" y="690490"/>
                  </a:cubicBezTo>
                  <a:cubicBezTo>
                    <a:pt x="1772709" y="692983"/>
                    <a:pt x="1777063" y="701119"/>
                    <a:pt x="1774903" y="708926"/>
                  </a:cubicBezTo>
                  <a:cubicBezTo>
                    <a:pt x="1772469" y="716657"/>
                    <a:pt x="1764309" y="721039"/>
                    <a:pt x="1756526" y="718790"/>
                  </a:cubicBezTo>
                  <a:close/>
                  <a:moveTo>
                    <a:pt x="1798046" y="583409"/>
                  </a:moveTo>
                  <a:cubicBezTo>
                    <a:pt x="1790332" y="580992"/>
                    <a:pt x="1786080" y="572794"/>
                    <a:pt x="1788480" y="565097"/>
                  </a:cubicBezTo>
                  <a:cubicBezTo>
                    <a:pt x="1790914" y="557397"/>
                    <a:pt x="1799109" y="553115"/>
                    <a:pt x="1806789" y="555532"/>
                  </a:cubicBezTo>
                  <a:cubicBezTo>
                    <a:pt x="1806960" y="555583"/>
                    <a:pt x="1807097" y="555635"/>
                    <a:pt x="1807269" y="555689"/>
                  </a:cubicBezTo>
                  <a:cubicBezTo>
                    <a:pt x="1814983" y="558106"/>
                    <a:pt x="1819234" y="566304"/>
                    <a:pt x="1816834" y="574002"/>
                  </a:cubicBezTo>
                  <a:cubicBezTo>
                    <a:pt x="1814400" y="581702"/>
                    <a:pt x="1806206" y="585984"/>
                    <a:pt x="1798526" y="583567"/>
                  </a:cubicBezTo>
                  <a:cubicBezTo>
                    <a:pt x="1798354" y="583516"/>
                    <a:pt x="1798217" y="583464"/>
                    <a:pt x="1798046" y="583409"/>
                  </a:cubicBezTo>
                  <a:close/>
                  <a:moveTo>
                    <a:pt x="1839874" y="448499"/>
                  </a:moveTo>
                  <a:cubicBezTo>
                    <a:pt x="1833669" y="446359"/>
                    <a:pt x="1829623" y="440397"/>
                    <a:pt x="1829897" y="433841"/>
                  </a:cubicBezTo>
                  <a:cubicBezTo>
                    <a:pt x="1830137" y="427019"/>
                    <a:pt x="1835074" y="421276"/>
                    <a:pt x="1841795" y="420038"/>
                  </a:cubicBezTo>
                  <a:cubicBezTo>
                    <a:pt x="1843303" y="419729"/>
                    <a:pt x="1844846" y="419517"/>
                    <a:pt x="1846389" y="419260"/>
                  </a:cubicBezTo>
                  <a:cubicBezTo>
                    <a:pt x="1848137" y="419801"/>
                    <a:pt x="1849852" y="420340"/>
                    <a:pt x="1851600" y="420878"/>
                  </a:cubicBezTo>
                  <a:cubicBezTo>
                    <a:pt x="1852732" y="421955"/>
                    <a:pt x="1853897" y="422997"/>
                    <a:pt x="1854960" y="424115"/>
                  </a:cubicBezTo>
                  <a:cubicBezTo>
                    <a:pt x="1859589" y="428757"/>
                    <a:pt x="1860617" y="435895"/>
                    <a:pt x="1857463" y="441648"/>
                  </a:cubicBezTo>
                  <a:cubicBezTo>
                    <a:pt x="1853931" y="447772"/>
                    <a:pt x="1846629" y="450617"/>
                    <a:pt x="1839874" y="448499"/>
                  </a:cubicBezTo>
                  <a:close/>
                  <a:moveTo>
                    <a:pt x="1542446" y="1408602"/>
                  </a:moveTo>
                  <a:cubicBezTo>
                    <a:pt x="1550160" y="1411070"/>
                    <a:pt x="1554480" y="1419271"/>
                    <a:pt x="1552149" y="1427033"/>
                  </a:cubicBezTo>
                  <a:cubicBezTo>
                    <a:pt x="1549543" y="1434696"/>
                    <a:pt x="1541315" y="1438924"/>
                    <a:pt x="1533566" y="1436610"/>
                  </a:cubicBezTo>
                  <a:cubicBezTo>
                    <a:pt x="1525852" y="1434100"/>
                    <a:pt x="1521566" y="1425854"/>
                    <a:pt x="1523966" y="1418095"/>
                  </a:cubicBezTo>
                  <a:cubicBezTo>
                    <a:pt x="1526434" y="1410371"/>
                    <a:pt x="1534732" y="1406119"/>
                    <a:pt x="1542446" y="1408602"/>
                  </a:cubicBezTo>
                  <a:close/>
                  <a:moveTo>
                    <a:pt x="1705269" y="406742"/>
                  </a:moveTo>
                  <a:cubicBezTo>
                    <a:pt x="1698994" y="404781"/>
                    <a:pt x="1694709" y="398997"/>
                    <a:pt x="1694640" y="392424"/>
                  </a:cubicBezTo>
                  <a:cubicBezTo>
                    <a:pt x="1694709" y="385564"/>
                    <a:pt x="1699543" y="379667"/>
                    <a:pt x="1706229" y="378199"/>
                  </a:cubicBezTo>
                  <a:cubicBezTo>
                    <a:pt x="1707703" y="377832"/>
                    <a:pt x="1709212" y="377513"/>
                    <a:pt x="1710720" y="377171"/>
                  </a:cubicBezTo>
                  <a:cubicBezTo>
                    <a:pt x="1712880" y="377856"/>
                    <a:pt x="1715074" y="378518"/>
                    <a:pt x="1717234" y="379193"/>
                  </a:cubicBezTo>
                  <a:cubicBezTo>
                    <a:pt x="1718263" y="380342"/>
                    <a:pt x="1719257" y="381491"/>
                    <a:pt x="1720286" y="382643"/>
                  </a:cubicBezTo>
                  <a:cubicBezTo>
                    <a:pt x="1724880" y="387710"/>
                    <a:pt x="1725394" y="395280"/>
                    <a:pt x="1721520" y="400920"/>
                  </a:cubicBezTo>
                  <a:cubicBezTo>
                    <a:pt x="1717852" y="406060"/>
                    <a:pt x="1711372" y="408381"/>
                    <a:pt x="1705269" y="406742"/>
                  </a:cubicBezTo>
                  <a:close/>
                  <a:moveTo>
                    <a:pt x="1135269" y="1765992"/>
                  </a:moveTo>
                  <a:cubicBezTo>
                    <a:pt x="1127520" y="1763747"/>
                    <a:pt x="1123097" y="1755655"/>
                    <a:pt x="1125326" y="1747920"/>
                  </a:cubicBezTo>
                  <a:cubicBezTo>
                    <a:pt x="1127589" y="1740189"/>
                    <a:pt x="1135680" y="1735739"/>
                    <a:pt x="1143394" y="1737988"/>
                  </a:cubicBezTo>
                  <a:cubicBezTo>
                    <a:pt x="1143497" y="1738015"/>
                    <a:pt x="1143600" y="1738046"/>
                    <a:pt x="1143703" y="1738077"/>
                  </a:cubicBezTo>
                  <a:cubicBezTo>
                    <a:pt x="1151451" y="1740220"/>
                    <a:pt x="1156012" y="1748253"/>
                    <a:pt x="1153886" y="1756015"/>
                  </a:cubicBezTo>
                  <a:cubicBezTo>
                    <a:pt x="1151726" y="1763781"/>
                    <a:pt x="1143703" y="1768337"/>
                    <a:pt x="1135955" y="1766195"/>
                  </a:cubicBezTo>
                  <a:cubicBezTo>
                    <a:pt x="1135714" y="1766133"/>
                    <a:pt x="1135509" y="1766064"/>
                    <a:pt x="1135269" y="1765992"/>
                  </a:cubicBezTo>
                  <a:close/>
                  <a:moveTo>
                    <a:pt x="1527943" y="499615"/>
                  </a:moveTo>
                  <a:cubicBezTo>
                    <a:pt x="1520229" y="497243"/>
                    <a:pt x="1515909" y="489072"/>
                    <a:pt x="1518275" y="481365"/>
                  </a:cubicBezTo>
                  <a:cubicBezTo>
                    <a:pt x="1520640" y="473657"/>
                    <a:pt x="1528834" y="469331"/>
                    <a:pt x="1536514" y="471703"/>
                  </a:cubicBezTo>
                  <a:cubicBezTo>
                    <a:pt x="1536583" y="471720"/>
                    <a:pt x="1536652" y="471741"/>
                    <a:pt x="1536720" y="471761"/>
                  </a:cubicBezTo>
                  <a:cubicBezTo>
                    <a:pt x="1544469" y="474011"/>
                    <a:pt x="1548926" y="482112"/>
                    <a:pt x="1546663" y="489861"/>
                  </a:cubicBezTo>
                  <a:cubicBezTo>
                    <a:pt x="1544434" y="497606"/>
                    <a:pt x="1536309" y="502063"/>
                    <a:pt x="1528560" y="499814"/>
                  </a:cubicBezTo>
                  <a:cubicBezTo>
                    <a:pt x="1528354" y="499752"/>
                    <a:pt x="1528149" y="499687"/>
                    <a:pt x="1527943" y="499615"/>
                  </a:cubicBezTo>
                  <a:close/>
                  <a:moveTo>
                    <a:pt x="1569326" y="364553"/>
                  </a:moveTo>
                  <a:cubicBezTo>
                    <a:pt x="1562949" y="362184"/>
                    <a:pt x="1558937" y="355831"/>
                    <a:pt x="1559554" y="349053"/>
                  </a:cubicBezTo>
                  <a:cubicBezTo>
                    <a:pt x="1560275" y="342525"/>
                    <a:pt x="1565212" y="337255"/>
                    <a:pt x="1571692" y="336124"/>
                  </a:cubicBezTo>
                  <a:cubicBezTo>
                    <a:pt x="1573234" y="335843"/>
                    <a:pt x="1574812" y="335699"/>
                    <a:pt x="1576354" y="335489"/>
                  </a:cubicBezTo>
                  <a:cubicBezTo>
                    <a:pt x="1578103" y="336031"/>
                    <a:pt x="1579852" y="336569"/>
                    <a:pt x="1581566" y="337108"/>
                  </a:cubicBezTo>
                  <a:cubicBezTo>
                    <a:pt x="1582800" y="338380"/>
                    <a:pt x="1584103" y="339593"/>
                    <a:pt x="1585269" y="340931"/>
                  </a:cubicBezTo>
                  <a:cubicBezTo>
                    <a:pt x="1589623" y="345827"/>
                    <a:pt x="1590172" y="353051"/>
                    <a:pt x="1586571" y="358536"/>
                  </a:cubicBezTo>
                  <a:cubicBezTo>
                    <a:pt x="1582903" y="364279"/>
                    <a:pt x="1575771" y="366765"/>
                    <a:pt x="1569326" y="364553"/>
                  </a:cubicBezTo>
                  <a:close/>
                  <a:moveTo>
                    <a:pt x="1450594" y="749925"/>
                  </a:moveTo>
                  <a:cubicBezTo>
                    <a:pt x="1458275" y="752551"/>
                    <a:pt x="1462526" y="760793"/>
                    <a:pt x="1460160" y="768569"/>
                  </a:cubicBezTo>
                  <a:cubicBezTo>
                    <a:pt x="1457417" y="776198"/>
                    <a:pt x="1449189" y="780347"/>
                    <a:pt x="1441406" y="778015"/>
                  </a:cubicBezTo>
                  <a:cubicBezTo>
                    <a:pt x="1433657" y="775478"/>
                    <a:pt x="1429406" y="767129"/>
                    <a:pt x="1431943" y="759371"/>
                  </a:cubicBezTo>
                  <a:cubicBezTo>
                    <a:pt x="1434480" y="751612"/>
                    <a:pt x="1442846" y="747377"/>
                    <a:pt x="1450594" y="749915"/>
                  </a:cubicBezTo>
                  <a:close/>
                  <a:moveTo>
                    <a:pt x="1494617" y="606611"/>
                  </a:moveTo>
                  <a:cubicBezTo>
                    <a:pt x="1502332" y="609100"/>
                    <a:pt x="1506754" y="617188"/>
                    <a:pt x="1504697" y="625032"/>
                  </a:cubicBezTo>
                  <a:cubicBezTo>
                    <a:pt x="1502229" y="632757"/>
                    <a:pt x="1494069" y="637135"/>
                    <a:pt x="1486251" y="634937"/>
                  </a:cubicBezTo>
                  <a:cubicBezTo>
                    <a:pt x="1478400" y="632678"/>
                    <a:pt x="1473909" y="624497"/>
                    <a:pt x="1476137" y="616660"/>
                  </a:cubicBezTo>
                  <a:cubicBezTo>
                    <a:pt x="1478400" y="608822"/>
                    <a:pt x="1486594" y="604300"/>
                    <a:pt x="1494446" y="606559"/>
                  </a:cubicBezTo>
                  <a:cubicBezTo>
                    <a:pt x="1494480" y="606576"/>
                    <a:pt x="1494549" y="606593"/>
                    <a:pt x="1494617" y="606614"/>
                  </a:cubicBezTo>
                  <a:close/>
                  <a:moveTo>
                    <a:pt x="1408594" y="885100"/>
                  </a:moveTo>
                  <a:cubicBezTo>
                    <a:pt x="1416343" y="887455"/>
                    <a:pt x="1420697" y="895636"/>
                    <a:pt x="1418332" y="903371"/>
                  </a:cubicBezTo>
                  <a:cubicBezTo>
                    <a:pt x="1415966" y="911105"/>
                    <a:pt x="1407806" y="915467"/>
                    <a:pt x="1400057" y="913108"/>
                  </a:cubicBezTo>
                  <a:cubicBezTo>
                    <a:pt x="1399920" y="913063"/>
                    <a:pt x="1399749" y="913015"/>
                    <a:pt x="1399611" y="912964"/>
                  </a:cubicBezTo>
                  <a:cubicBezTo>
                    <a:pt x="1391863" y="910653"/>
                    <a:pt x="1387440" y="902496"/>
                    <a:pt x="1389771" y="894751"/>
                  </a:cubicBezTo>
                  <a:cubicBezTo>
                    <a:pt x="1392069" y="887003"/>
                    <a:pt x="1400229" y="882593"/>
                    <a:pt x="1407977" y="884904"/>
                  </a:cubicBezTo>
                  <a:cubicBezTo>
                    <a:pt x="1408183" y="884966"/>
                    <a:pt x="1408389" y="885031"/>
                    <a:pt x="1408594" y="885103"/>
                  </a:cubicBezTo>
                  <a:close/>
                  <a:moveTo>
                    <a:pt x="1185943" y="1602844"/>
                  </a:moveTo>
                  <a:cubicBezTo>
                    <a:pt x="1193760" y="1605295"/>
                    <a:pt x="1198080" y="1613610"/>
                    <a:pt x="1195646" y="1621413"/>
                  </a:cubicBezTo>
                  <a:cubicBezTo>
                    <a:pt x="1193177" y="1629216"/>
                    <a:pt x="1184880" y="1633557"/>
                    <a:pt x="1177063" y="1631105"/>
                  </a:cubicBezTo>
                  <a:cubicBezTo>
                    <a:pt x="1176994" y="1631082"/>
                    <a:pt x="1176892" y="1631054"/>
                    <a:pt x="1176823" y="1631027"/>
                  </a:cubicBezTo>
                  <a:cubicBezTo>
                    <a:pt x="1169074" y="1628373"/>
                    <a:pt x="1164960" y="1619952"/>
                    <a:pt x="1167600" y="1612214"/>
                  </a:cubicBezTo>
                  <a:cubicBezTo>
                    <a:pt x="1170206" y="1604661"/>
                    <a:pt x="1178297" y="1600519"/>
                    <a:pt x="1185943" y="1602847"/>
                  </a:cubicBezTo>
                  <a:close/>
                  <a:moveTo>
                    <a:pt x="1229966" y="1459626"/>
                  </a:moveTo>
                  <a:cubicBezTo>
                    <a:pt x="1237714" y="1462080"/>
                    <a:pt x="1242137" y="1470172"/>
                    <a:pt x="1240080" y="1478020"/>
                  </a:cubicBezTo>
                  <a:cubicBezTo>
                    <a:pt x="1237611" y="1485758"/>
                    <a:pt x="1229451" y="1490136"/>
                    <a:pt x="1221635" y="1487904"/>
                  </a:cubicBezTo>
                  <a:cubicBezTo>
                    <a:pt x="1213817" y="1485607"/>
                    <a:pt x="1209360" y="1477437"/>
                    <a:pt x="1211623" y="1469627"/>
                  </a:cubicBezTo>
                  <a:cubicBezTo>
                    <a:pt x="1213989" y="1461857"/>
                    <a:pt x="1222149" y="1457411"/>
                    <a:pt x="1229966" y="1459629"/>
                  </a:cubicBezTo>
                  <a:close/>
                  <a:moveTo>
                    <a:pt x="1263429" y="1352801"/>
                  </a:moveTo>
                  <a:cubicBezTo>
                    <a:pt x="1255680" y="1350388"/>
                    <a:pt x="1251291" y="1342204"/>
                    <a:pt x="1253589" y="1334417"/>
                  </a:cubicBezTo>
                  <a:cubicBezTo>
                    <a:pt x="1255955" y="1326665"/>
                    <a:pt x="1264149" y="1322294"/>
                    <a:pt x="1271897" y="1324656"/>
                  </a:cubicBezTo>
                  <a:cubicBezTo>
                    <a:pt x="1271931" y="1324663"/>
                    <a:pt x="1271931" y="1324670"/>
                    <a:pt x="1271966" y="1324677"/>
                  </a:cubicBezTo>
                  <a:cubicBezTo>
                    <a:pt x="1279714" y="1327056"/>
                    <a:pt x="1284172" y="1335196"/>
                    <a:pt x="1281977" y="1343013"/>
                  </a:cubicBezTo>
                  <a:cubicBezTo>
                    <a:pt x="1279406" y="1350703"/>
                    <a:pt x="1271246" y="1355013"/>
                    <a:pt x="1263429" y="1352805"/>
                  </a:cubicBezTo>
                  <a:close/>
                  <a:moveTo>
                    <a:pt x="1348046" y="1029960"/>
                  </a:moveTo>
                  <a:cubicBezTo>
                    <a:pt x="1350411" y="1022184"/>
                    <a:pt x="1358571" y="1017737"/>
                    <a:pt x="1366389" y="1019969"/>
                  </a:cubicBezTo>
                  <a:cubicBezTo>
                    <a:pt x="1374240" y="1022232"/>
                    <a:pt x="1378732" y="1030420"/>
                    <a:pt x="1376469" y="1038254"/>
                  </a:cubicBezTo>
                  <a:cubicBezTo>
                    <a:pt x="1374206" y="1046088"/>
                    <a:pt x="1366046" y="1050607"/>
                    <a:pt x="1358194" y="1048344"/>
                  </a:cubicBezTo>
                  <a:cubicBezTo>
                    <a:pt x="1358126" y="1048324"/>
                    <a:pt x="1358057" y="1048303"/>
                    <a:pt x="1357989" y="1048283"/>
                  </a:cubicBezTo>
                  <a:cubicBezTo>
                    <a:pt x="1350206" y="1045931"/>
                    <a:pt x="1345783" y="1037764"/>
                    <a:pt x="1348046" y="1029964"/>
                  </a:cubicBezTo>
                  <a:close/>
                  <a:moveTo>
                    <a:pt x="1305052" y="1217630"/>
                  </a:moveTo>
                  <a:cubicBezTo>
                    <a:pt x="1297303" y="1215103"/>
                    <a:pt x="1293052" y="1206765"/>
                    <a:pt x="1295589" y="1199010"/>
                  </a:cubicBezTo>
                  <a:cubicBezTo>
                    <a:pt x="1298126" y="1191254"/>
                    <a:pt x="1306457" y="1187016"/>
                    <a:pt x="1314206" y="1189543"/>
                  </a:cubicBezTo>
                  <a:cubicBezTo>
                    <a:pt x="1321955" y="1192070"/>
                    <a:pt x="1326206" y="1200408"/>
                    <a:pt x="1323669" y="1208167"/>
                  </a:cubicBezTo>
                  <a:cubicBezTo>
                    <a:pt x="1321132" y="1215923"/>
                    <a:pt x="1312800" y="1220160"/>
                    <a:pt x="1305052" y="1217633"/>
                  </a:cubicBezTo>
                  <a:close/>
                  <a:moveTo>
                    <a:pt x="1434549" y="322752"/>
                  </a:moveTo>
                  <a:cubicBezTo>
                    <a:pt x="1428343" y="320675"/>
                    <a:pt x="1424229" y="314777"/>
                    <a:pt x="1424400" y="308229"/>
                  </a:cubicBezTo>
                  <a:cubicBezTo>
                    <a:pt x="1424537" y="301396"/>
                    <a:pt x="1429406" y="295584"/>
                    <a:pt x="1436126" y="294278"/>
                  </a:cubicBezTo>
                  <a:cubicBezTo>
                    <a:pt x="1437635" y="293935"/>
                    <a:pt x="1439177" y="293688"/>
                    <a:pt x="1440686" y="293400"/>
                  </a:cubicBezTo>
                  <a:cubicBezTo>
                    <a:pt x="1442434" y="293939"/>
                    <a:pt x="1444183" y="294477"/>
                    <a:pt x="1445897" y="295019"/>
                  </a:cubicBezTo>
                  <a:cubicBezTo>
                    <a:pt x="1447063" y="296075"/>
                    <a:pt x="1448263" y="297076"/>
                    <a:pt x="1449394" y="298193"/>
                  </a:cubicBezTo>
                  <a:cubicBezTo>
                    <a:pt x="1454263" y="302976"/>
                    <a:pt x="1455223" y="310454"/>
                    <a:pt x="1451726" y="316310"/>
                  </a:cubicBezTo>
                  <a:cubicBezTo>
                    <a:pt x="1448091" y="322073"/>
                    <a:pt x="1441063" y="324710"/>
                    <a:pt x="1434549" y="322756"/>
                  </a:cubicBezTo>
                  <a:close/>
                  <a:moveTo>
                    <a:pt x="1401463" y="429796"/>
                  </a:moveTo>
                  <a:cubicBezTo>
                    <a:pt x="1409212" y="432062"/>
                    <a:pt x="1413635" y="440177"/>
                    <a:pt x="1411372" y="447919"/>
                  </a:cubicBezTo>
                  <a:cubicBezTo>
                    <a:pt x="1409109" y="455661"/>
                    <a:pt x="1400983" y="460097"/>
                    <a:pt x="1393234" y="457828"/>
                  </a:cubicBezTo>
                  <a:cubicBezTo>
                    <a:pt x="1393132" y="457790"/>
                    <a:pt x="1392994" y="457749"/>
                    <a:pt x="1392857" y="457708"/>
                  </a:cubicBezTo>
                  <a:cubicBezTo>
                    <a:pt x="1385109" y="455489"/>
                    <a:pt x="1380617" y="447405"/>
                    <a:pt x="1382846" y="439649"/>
                  </a:cubicBezTo>
                  <a:cubicBezTo>
                    <a:pt x="1385040" y="431894"/>
                    <a:pt x="1393132" y="427406"/>
                    <a:pt x="1400880" y="429621"/>
                  </a:cubicBezTo>
                  <a:cubicBezTo>
                    <a:pt x="1401086" y="429676"/>
                    <a:pt x="1401257" y="429737"/>
                    <a:pt x="1401463" y="429799"/>
                  </a:cubicBezTo>
                  <a:close/>
                  <a:moveTo>
                    <a:pt x="1008686" y="1696173"/>
                  </a:moveTo>
                  <a:cubicBezTo>
                    <a:pt x="1016332" y="1698655"/>
                    <a:pt x="1020549" y="1706877"/>
                    <a:pt x="1018080" y="1714540"/>
                  </a:cubicBezTo>
                  <a:cubicBezTo>
                    <a:pt x="1015577" y="1722199"/>
                    <a:pt x="1007349" y="1726399"/>
                    <a:pt x="999703" y="1723917"/>
                  </a:cubicBezTo>
                  <a:cubicBezTo>
                    <a:pt x="992091" y="1721455"/>
                    <a:pt x="987874" y="1713326"/>
                    <a:pt x="990275" y="1705698"/>
                  </a:cubicBezTo>
                  <a:cubicBezTo>
                    <a:pt x="992640" y="1698038"/>
                    <a:pt x="1000731" y="1693735"/>
                    <a:pt x="1008411" y="1696084"/>
                  </a:cubicBezTo>
                  <a:cubicBezTo>
                    <a:pt x="1008480" y="1696115"/>
                    <a:pt x="1008583" y="1696146"/>
                    <a:pt x="1008686" y="1696176"/>
                  </a:cubicBezTo>
                  <a:close/>
                  <a:moveTo>
                    <a:pt x="1299874" y="280968"/>
                  </a:moveTo>
                  <a:cubicBezTo>
                    <a:pt x="1293840" y="279131"/>
                    <a:pt x="1289554" y="273737"/>
                    <a:pt x="1289143" y="267429"/>
                  </a:cubicBezTo>
                  <a:cubicBezTo>
                    <a:pt x="1288903" y="260846"/>
                    <a:pt x="1293017" y="254890"/>
                    <a:pt x="1299257" y="252782"/>
                  </a:cubicBezTo>
                  <a:cubicBezTo>
                    <a:pt x="1301143" y="252161"/>
                    <a:pt x="1303097" y="251795"/>
                    <a:pt x="1305017" y="251311"/>
                  </a:cubicBezTo>
                  <a:cubicBezTo>
                    <a:pt x="1307212" y="251997"/>
                    <a:pt x="1309372" y="252658"/>
                    <a:pt x="1311532" y="253334"/>
                  </a:cubicBezTo>
                  <a:cubicBezTo>
                    <a:pt x="1312732" y="254633"/>
                    <a:pt x="1314000" y="255885"/>
                    <a:pt x="1315132" y="257236"/>
                  </a:cubicBezTo>
                  <a:cubicBezTo>
                    <a:pt x="1319383" y="262289"/>
                    <a:pt x="1319760" y="269537"/>
                    <a:pt x="1316057" y="275003"/>
                  </a:cubicBezTo>
                  <a:cubicBezTo>
                    <a:pt x="1312457" y="280200"/>
                    <a:pt x="1305977" y="282587"/>
                    <a:pt x="1299874" y="280972"/>
                  </a:cubicBezTo>
                  <a:close/>
                  <a:moveTo>
                    <a:pt x="729771" y="1640191"/>
                  </a:moveTo>
                  <a:cubicBezTo>
                    <a:pt x="722023" y="1638017"/>
                    <a:pt x="717497" y="1629971"/>
                    <a:pt x="719657" y="1622212"/>
                  </a:cubicBezTo>
                  <a:cubicBezTo>
                    <a:pt x="721817" y="1614456"/>
                    <a:pt x="729874" y="1609931"/>
                    <a:pt x="737623" y="1612101"/>
                  </a:cubicBezTo>
                  <a:cubicBezTo>
                    <a:pt x="737829" y="1612152"/>
                    <a:pt x="738000" y="1612204"/>
                    <a:pt x="738172" y="1612262"/>
                  </a:cubicBezTo>
                  <a:cubicBezTo>
                    <a:pt x="745920" y="1614491"/>
                    <a:pt x="750377" y="1622572"/>
                    <a:pt x="748148" y="1630314"/>
                  </a:cubicBezTo>
                  <a:cubicBezTo>
                    <a:pt x="745920" y="1638055"/>
                    <a:pt x="737829" y="1642523"/>
                    <a:pt x="730115" y="1640294"/>
                  </a:cubicBezTo>
                  <a:cubicBezTo>
                    <a:pt x="729977" y="1640263"/>
                    <a:pt x="729874" y="1640229"/>
                    <a:pt x="729771" y="1640195"/>
                  </a:cubicBezTo>
                  <a:close/>
                  <a:moveTo>
                    <a:pt x="994354" y="787235"/>
                  </a:moveTo>
                  <a:cubicBezTo>
                    <a:pt x="986606" y="784886"/>
                    <a:pt x="982251" y="776712"/>
                    <a:pt x="984617" y="768977"/>
                  </a:cubicBezTo>
                  <a:cubicBezTo>
                    <a:pt x="986949" y="761243"/>
                    <a:pt x="995109" y="756874"/>
                    <a:pt x="1002857" y="759223"/>
                  </a:cubicBezTo>
                  <a:cubicBezTo>
                    <a:pt x="1010640" y="761455"/>
                    <a:pt x="1015132" y="769567"/>
                    <a:pt x="1012869" y="777336"/>
                  </a:cubicBezTo>
                  <a:cubicBezTo>
                    <a:pt x="1010640" y="785109"/>
                    <a:pt x="1002549" y="789597"/>
                    <a:pt x="994766" y="787365"/>
                  </a:cubicBezTo>
                  <a:cubicBezTo>
                    <a:pt x="994629" y="787324"/>
                    <a:pt x="994492" y="787283"/>
                    <a:pt x="994354" y="787238"/>
                  </a:cubicBezTo>
                  <a:close/>
                  <a:moveTo>
                    <a:pt x="1122823" y="373934"/>
                  </a:moveTo>
                  <a:cubicBezTo>
                    <a:pt x="1115040" y="371805"/>
                    <a:pt x="1110446" y="363768"/>
                    <a:pt x="1112571" y="355982"/>
                  </a:cubicBezTo>
                  <a:cubicBezTo>
                    <a:pt x="1114732" y="348199"/>
                    <a:pt x="1122754" y="343615"/>
                    <a:pt x="1130537" y="345744"/>
                  </a:cubicBezTo>
                  <a:cubicBezTo>
                    <a:pt x="1130640" y="345775"/>
                    <a:pt x="1130777" y="345809"/>
                    <a:pt x="1130880" y="345844"/>
                  </a:cubicBezTo>
                  <a:cubicBezTo>
                    <a:pt x="1138629" y="348069"/>
                    <a:pt x="1143120" y="356160"/>
                    <a:pt x="1140892" y="363919"/>
                  </a:cubicBezTo>
                  <a:cubicBezTo>
                    <a:pt x="1138663" y="371678"/>
                    <a:pt x="1130571" y="376163"/>
                    <a:pt x="1122823" y="373937"/>
                  </a:cubicBezTo>
                  <a:close/>
                  <a:moveTo>
                    <a:pt x="1163966" y="238817"/>
                  </a:moveTo>
                  <a:cubicBezTo>
                    <a:pt x="1157520" y="236555"/>
                    <a:pt x="1153475" y="230205"/>
                    <a:pt x="1154091" y="223416"/>
                  </a:cubicBezTo>
                  <a:cubicBezTo>
                    <a:pt x="1154674" y="216871"/>
                    <a:pt x="1159543" y="211526"/>
                    <a:pt x="1166023" y="210357"/>
                  </a:cubicBezTo>
                  <a:cubicBezTo>
                    <a:pt x="1167566" y="210059"/>
                    <a:pt x="1169109" y="209867"/>
                    <a:pt x="1170652" y="209630"/>
                  </a:cubicBezTo>
                  <a:cubicBezTo>
                    <a:pt x="1172400" y="210168"/>
                    <a:pt x="1174149" y="210707"/>
                    <a:pt x="1175863" y="211248"/>
                  </a:cubicBezTo>
                  <a:cubicBezTo>
                    <a:pt x="1177132" y="212500"/>
                    <a:pt x="1178469" y="213689"/>
                    <a:pt x="1179669" y="215020"/>
                  </a:cubicBezTo>
                  <a:cubicBezTo>
                    <a:pt x="1184091" y="219861"/>
                    <a:pt x="1184743" y="227078"/>
                    <a:pt x="1181212" y="232618"/>
                  </a:cubicBezTo>
                  <a:cubicBezTo>
                    <a:pt x="1177543" y="238385"/>
                    <a:pt x="1170446" y="240940"/>
                    <a:pt x="1163966" y="238821"/>
                  </a:cubicBezTo>
                  <a:close/>
                  <a:moveTo>
                    <a:pt x="1089120" y="480813"/>
                  </a:moveTo>
                  <a:cubicBezTo>
                    <a:pt x="1096869" y="483275"/>
                    <a:pt x="1101291" y="491387"/>
                    <a:pt x="1099166" y="499221"/>
                  </a:cubicBezTo>
                  <a:cubicBezTo>
                    <a:pt x="1096732" y="506962"/>
                    <a:pt x="1088571" y="511358"/>
                    <a:pt x="1080754" y="509143"/>
                  </a:cubicBezTo>
                  <a:cubicBezTo>
                    <a:pt x="1072903" y="506966"/>
                    <a:pt x="1068275" y="498827"/>
                    <a:pt x="1070469" y="490965"/>
                  </a:cubicBezTo>
                  <a:cubicBezTo>
                    <a:pt x="1072629" y="483103"/>
                    <a:pt x="1080789" y="478498"/>
                    <a:pt x="1088640" y="480676"/>
                  </a:cubicBezTo>
                  <a:cubicBezTo>
                    <a:pt x="1088812" y="480720"/>
                    <a:pt x="1088949" y="480768"/>
                    <a:pt x="1089120" y="480816"/>
                  </a:cubicBezTo>
                  <a:close/>
                  <a:moveTo>
                    <a:pt x="1045166" y="624127"/>
                  </a:moveTo>
                  <a:cubicBezTo>
                    <a:pt x="1052914" y="626699"/>
                    <a:pt x="1057097" y="635064"/>
                    <a:pt x="1054526" y="642813"/>
                  </a:cubicBezTo>
                  <a:cubicBezTo>
                    <a:pt x="1051955" y="650558"/>
                    <a:pt x="1043589" y="654755"/>
                    <a:pt x="1035840" y="652183"/>
                  </a:cubicBezTo>
                  <a:cubicBezTo>
                    <a:pt x="1028091" y="649608"/>
                    <a:pt x="1023909" y="641246"/>
                    <a:pt x="1026480" y="633497"/>
                  </a:cubicBezTo>
                  <a:cubicBezTo>
                    <a:pt x="1029120" y="625793"/>
                    <a:pt x="1037417" y="621624"/>
                    <a:pt x="1045166" y="624134"/>
                  </a:cubicBezTo>
                  <a:close/>
                  <a:moveTo>
                    <a:pt x="952012" y="922330"/>
                  </a:moveTo>
                  <a:cubicBezTo>
                    <a:pt x="944229" y="919852"/>
                    <a:pt x="939943" y="911544"/>
                    <a:pt x="942446" y="903775"/>
                  </a:cubicBezTo>
                  <a:cubicBezTo>
                    <a:pt x="944914" y="896010"/>
                    <a:pt x="953212" y="891724"/>
                    <a:pt x="960994" y="894203"/>
                  </a:cubicBezTo>
                  <a:cubicBezTo>
                    <a:pt x="961132" y="894244"/>
                    <a:pt x="961234" y="894285"/>
                    <a:pt x="961372" y="894329"/>
                  </a:cubicBezTo>
                  <a:cubicBezTo>
                    <a:pt x="969120" y="896915"/>
                    <a:pt x="973269" y="905280"/>
                    <a:pt x="970697" y="913012"/>
                  </a:cubicBezTo>
                  <a:cubicBezTo>
                    <a:pt x="968126" y="920747"/>
                    <a:pt x="959760" y="924923"/>
                    <a:pt x="952012" y="922337"/>
                  </a:cubicBezTo>
                  <a:close/>
                  <a:moveTo>
                    <a:pt x="899554" y="1091829"/>
                  </a:moveTo>
                  <a:cubicBezTo>
                    <a:pt x="891771" y="1089408"/>
                    <a:pt x="887417" y="1081132"/>
                    <a:pt x="889817" y="1073342"/>
                  </a:cubicBezTo>
                  <a:cubicBezTo>
                    <a:pt x="892251" y="1065549"/>
                    <a:pt x="900549" y="1061198"/>
                    <a:pt x="908332" y="1063619"/>
                  </a:cubicBezTo>
                  <a:cubicBezTo>
                    <a:pt x="908434" y="1063660"/>
                    <a:pt x="908571" y="1063701"/>
                    <a:pt x="908709" y="1063745"/>
                  </a:cubicBezTo>
                  <a:cubicBezTo>
                    <a:pt x="916457" y="1066272"/>
                    <a:pt x="920709" y="1074611"/>
                    <a:pt x="918172" y="1082369"/>
                  </a:cubicBezTo>
                  <a:cubicBezTo>
                    <a:pt x="915635" y="1090125"/>
                    <a:pt x="907303" y="1094363"/>
                    <a:pt x="899554" y="1091836"/>
                  </a:cubicBezTo>
                  <a:close/>
                  <a:moveTo>
                    <a:pt x="866709" y="1198955"/>
                  </a:moveTo>
                  <a:cubicBezTo>
                    <a:pt x="874423" y="1201461"/>
                    <a:pt x="878709" y="1209683"/>
                    <a:pt x="876343" y="1217441"/>
                  </a:cubicBezTo>
                  <a:cubicBezTo>
                    <a:pt x="873669" y="1225091"/>
                    <a:pt x="865440" y="1229273"/>
                    <a:pt x="857692" y="1226922"/>
                  </a:cubicBezTo>
                  <a:cubicBezTo>
                    <a:pt x="849943" y="1224569"/>
                    <a:pt x="845520" y="1216372"/>
                    <a:pt x="847886" y="1208603"/>
                  </a:cubicBezTo>
                  <a:cubicBezTo>
                    <a:pt x="850251" y="1200837"/>
                    <a:pt x="858446" y="1196448"/>
                    <a:pt x="866194" y="1198800"/>
                  </a:cubicBezTo>
                  <a:cubicBezTo>
                    <a:pt x="866366" y="1198848"/>
                    <a:pt x="866537" y="1198903"/>
                    <a:pt x="866709" y="1198961"/>
                  </a:cubicBezTo>
                  <a:close/>
                  <a:moveTo>
                    <a:pt x="806194" y="1343640"/>
                  </a:moveTo>
                  <a:cubicBezTo>
                    <a:pt x="808663" y="1335899"/>
                    <a:pt x="816857" y="1331551"/>
                    <a:pt x="824640" y="1333872"/>
                  </a:cubicBezTo>
                  <a:cubicBezTo>
                    <a:pt x="832354" y="1336413"/>
                    <a:pt x="836674" y="1344576"/>
                    <a:pt x="834480" y="1352387"/>
                  </a:cubicBezTo>
                  <a:cubicBezTo>
                    <a:pt x="831977" y="1360108"/>
                    <a:pt x="823749" y="1364404"/>
                    <a:pt x="815966" y="1362052"/>
                  </a:cubicBezTo>
                  <a:cubicBezTo>
                    <a:pt x="808183" y="1359665"/>
                    <a:pt x="803829" y="1351430"/>
                    <a:pt x="806194" y="1343651"/>
                  </a:cubicBezTo>
                  <a:close/>
                  <a:moveTo>
                    <a:pt x="771429" y="1505256"/>
                  </a:moveTo>
                  <a:cubicBezTo>
                    <a:pt x="763611" y="1502795"/>
                    <a:pt x="759291" y="1494473"/>
                    <a:pt x="761760" y="1486673"/>
                  </a:cubicBezTo>
                  <a:cubicBezTo>
                    <a:pt x="764229" y="1478873"/>
                    <a:pt x="772526" y="1474543"/>
                    <a:pt x="780343" y="1477005"/>
                  </a:cubicBezTo>
                  <a:cubicBezTo>
                    <a:pt x="788160" y="1479467"/>
                    <a:pt x="792480" y="1487788"/>
                    <a:pt x="790012" y="1495595"/>
                  </a:cubicBezTo>
                  <a:cubicBezTo>
                    <a:pt x="787543" y="1503398"/>
                    <a:pt x="779246" y="1507728"/>
                    <a:pt x="771429" y="1505267"/>
                  </a:cubicBezTo>
                  <a:close/>
                  <a:moveTo>
                    <a:pt x="1028709" y="196835"/>
                  </a:moveTo>
                  <a:cubicBezTo>
                    <a:pt x="1022777" y="194644"/>
                    <a:pt x="1018834" y="188993"/>
                    <a:pt x="1018834" y="182675"/>
                  </a:cubicBezTo>
                  <a:cubicBezTo>
                    <a:pt x="1018903" y="175814"/>
                    <a:pt x="1023737" y="169927"/>
                    <a:pt x="1030457" y="168508"/>
                  </a:cubicBezTo>
                  <a:cubicBezTo>
                    <a:pt x="1031966" y="168165"/>
                    <a:pt x="1033475" y="167856"/>
                    <a:pt x="1034983" y="167534"/>
                  </a:cubicBezTo>
                  <a:lnTo>
                    <a:pt x="1041532" y="169557"/>
                  </a:lnTo>
                  <a:cubicBezTo>
                    <a:pt x="1042526" y="170716"/>
                    <a:pt x="1043486" y="171875"/>
                    <a:pt x="1044480" y="173030"/>
                  </a:cubicBezTo>
                  <a:cubicBezTo>
                    <a:pt x="1049074" y="178115"/>
                    <a:pt x="1049554" y="185685"/>
                    <a:pt x="1045646" y="191308"/>
                  </a:cubicBezTo>
                  <a:cubicBezTo>
                    <a:pt x="1041806" y="196646"/>
                    <a:pt x="1034949" y="198888"/>
                    <a:pt x="1028709" y="196845"/>
                  </a:cubicBezTo>
                  <a:close/>
                  <a:moveTo>
                    <a:pt x="724012" y="703368"/>
                  </a:moveTo>
                  <a:cubicBezTo>
                    <a:pt x="716263" y="701123"/>
                    <a:pt x="711771" y="693011"/>
                    <a:pt x="714034" y="685245"/>
                  </a:cubicBezTo>
                  <a:cubicBezTo>
                    <a:pt x="716263" y="677483"/>
                    <a:pt x="724389" y="673008"/>
                    <a:pt x="732137" y="675254"/>
                  </a:cubicBezTo>
                  <a:cubicBezTo>
                    <a:pt x="732275" y="675288"/>
                    <a:pt x="732377" y="675326"/>
                    <a:pt x="732514" y="675367"/>
                  </a:cubicBezTo>
                  <a:cubicBezTo>
                    <a:pt x="740263" y="677613"/>
                    <a:pt x="744754" y="685725"/>
                    <a:pt x="742492" y="693490"/>
                  </a:cubicBezTo>
                  <a:cubicBezTo>
                    <a:pt x="740263" y="701253"/>
                    <a:pt x="732137" y="705727"/>
                    <a:pt x="724389" y="703481"/>
                  </a:cubicBezTo>
                  <a:cubicBezTo>
                    <a:pt x="724251" y="703447"/>
                    <a:pt x="724148" y="703409"/>
                    <a:pt x="724012" y="703368"/>
                  </a:cubicBezTo>
                  <a:close/>
                  <a:moveTo>
                    <a:pt x="800469" y="406848"/>
                  </a:moveTo>
                  <a:cubicBezTo>
                    <a:pt x="802903" y="399100"/>
                    <a:pt x="811097" y="394718"/>
                    <a:pt x="818880" y="396984"/>
                  </a:cubicBezTo>
                  <a:cubicBezTo>
                    <a:pt x="826629" y="399480"/>
                    <a:pt x="830983" y="407657"/>
                    <a:pt x="828754" y="415475"/>
                  </a:cubicBezTo>
                  <a:cubicBezTo>
                    <a:pt x="826286" y="423213"/>
                    <a:pt x="818057" y="427550"/>
                    <a:pt x="810275" y="425243"/>
                  </a:cubicBezTo>
                  <a:cubicBezTo>
                    <a:pt x="802492" y="422849"/>
                    <a:pt x="798137" y="414631"/>
                    <a:pt x="800469" y="406848"/>
                  </a:cubicBezTo>
                  <a:close/>
                  <a:moveTo>
                    <a:pt x="765909" y="568451"/>
                  </a:moveTo>
                  <a:cubicBezTo>
                    <a:pt x="758091" y="566088"/>
                    <a:pt x="753669" y="557839"/>
                    <a:pt x="756034" y="550025"/>
                  </a:cubicBezTo>
                  <a:cubicBezTo>
                    <a:pt x="758400" y="542212"/>
                    <a:pt x="766663" y="537792"/>
                    <a:pt x="774446" y="540155"/>
                  </a:cubicBezTo>
                  <a:cubicBezTo>
                    <a:pt x="782263" y="542507"/>
                    <a:pt x="786686" y="550711"/>
                    <a:pt x="784354" y="558508"/>
                  </a:cubicBezTo>
                  <a:cubicBezTo>
                    <a:pt x="781920" y="566291"/>
                    <a:pt x="773726" y="570707"/>
                    <a:pt x="765909" y="568451"/>
                  </a:cubicBezTo>
                  <a:close/>
                  <a:moveTo>
                    <a:pt x="852034" y="289931"/>
                  </a:moveTo>
                  <a:cubicBezTo>
                    <a:pt x="844320" y="287541"/>
                    <a:pt x="840034" y="279353"/>
                    <a:pt x="842400" y="271649"/>
                  </a:cubicBezTo>
                  <a:cubicBezTo>
                    <a:pt x="844800" y="263942"/>
                    <a:pt x="852994" y="259632"/>
                    <a:pt x="860709" y="262025"/>
                  </a:cubicBezTo>
                  <a:cubicBezTo>
                    <a:pt x="860777" y="262056"/>
                    <a:pt x="860880" y="262087"/>
                    <a:pt x="860983" y="262118"/>
                  </a:cubicBezTo>
                  <a:cubicBezTo>
                    <a:pt x="868697" y="264508"/>
                    <a:pt x="872983" y="272695"/>
                    <a:pt x="870617" y="280399"/>
                  </a:cubicBezTo>
                  <a:cubicBezTo>
                    <a:pt x="868217" y="288107"/>
                    <a:pt x="860023" y="292416"/>
                    <a:pt x="852308" y="290023"/>
                  </a:cubicBezTo>
                  <a:cubicBezTo>
                    <a:pt x="852240" y="289992"/>
                    <a:pt x="852137" y="289961"/>
                    <a:pt x="852034" y="289931"/>
                  </a:cubicBezTo>
                  <a:close/>
                  <a:moveTo>
                    <a:pt x="894549" y="155219"/>
                  </a:moveTo>
                  <a:cubicBezTo>
                    <a:pt x="888206" y="153419"/>
                    <a:pt x="883783" y="147693"/>
                    <a:pt x="883646" y="141103"/>
                  </a:cubicBezTo>
                  <a:cubicBezTo>
                    <a:pt x="883577" y="134760"/>
                    <a:pt x="887589" y="129093"/>
                    <a:pt x="893589" y="127022"/>
                  </a:cubicBezTo>
                  <a:cubicBezTo>
                    <a:pt x="895475" y="126388"/>
                    <a:pt x="897429" y="125973"/>
                    <a:pt x="899314" y="125455"/>
                  </a:cubicBezTo>
                  <a:cubicBezTo>
                    <a:pt x="901509" y="126141"/>
                    <a:pt x="903669" y="126806"/>
                    <a:pt x="905863" y="127481"/>
                  </a:cubicBezTo>
                  <a:cubicBezTo>
                    <a:pt x="907063" y="128760"/>
                    <a:pt x="908366" y="129991"/>
                    <a:pt x="909532" y="131335"/>
                  </a:cubicBezTo>
                  <a:cubicBezTo>
                    <a:pt x="913714" y="136108"/>
                    <a:pt x="914297" y="143037"/>
                    <a:pt x="911006" y="148454"/>
                  </a:cubicBezTo>
                  <a:cubicBezTo>
                    <a:pt x="907646" y="154125"/>
                    <a:pt x="900926" y="156881"/>
                    <a:pt x="894549" y="155219"/>
                  </a:cubicBezTo>
                  <a:close/>
                  <a:moveTo>
                    <a:pt x="758674" y="113078"/>
                  </a:moveTo>
                  <a:cubicBezTo>
                    <a:pt x="752469" y="110976"/>
                    <a:pt x="748354" y="105055"/>
                    <a:pt x="748594" y="98503"/>
                  </a:cubicBezTo>
                  <a:cubicBezTo>
                    <a:pt x="748766" y="91670"/>
                    <a:pt x="753669" y="85879"/>
                    <a:pt x="760389" y="84611"/>
                  </a:cubicBezTo>
                  <a:cubicBezTo>
                    <a:pt x="761897" y="84268"/>
                    <a:pt x="763440" y="84052"/>
                    <a:pt x="764949" y="83774"/>
                  </a:cubicBezTo>
                  <a:lnTo>
                    <a:pt x="770194" y="85392"/>
                  </a:lnTo>
                  <a:cubicBezTo>
                    <a:pt x="771326" y="86459"/>
                    <a:pt x="772526" y="87480"/>
                    <a:pt x="773623" y="88595"/>
                  </a:cubicBezTo>
                  <a:cubicBezTo>
                    <a:pt x="778457" y="93391"/>
                    <a:pt x="779383" y="100886"/>
                    <a:pt x="775817" y="106697"/>
                  </a:cubicBezTo>
                  <a:cubicBezTo>
                    <a:pt x="772217" y="112461"/>
                    <a:pt x="765189" y="115080"/>
                    <a:pt x="758674" y="113078"/>
                  </a:cubicBezTo>
                  <a:close/>
                  <a:moveTo>
                    <a:pt x="725554" y="220108"/>
                  </a:moveTo>
                  <a:cubicBezTo>
                    <a:pt x="733269" y="222491"/>
                    <a:pt x="737589" y="230668"/>
                    <a:pt x="735189" y="238379"/>
                  </a:cubicBezTo>
                  <a:cubicBezTo>
                    <a:pt x="732823" y="246086"/>
                    <a:pt x="724629" y="250406"/>
                    <a:pt x="716914" y="248023"/>
                  </a:cubicBezTo>
                  <a:cubicBezTo>
                    <a:pt x="709269" y="245657"/>
                    <a:pt x="704949" y="237559"/>
                    <a:pt x="707246" y="229879"/>
                  </a:cubicBezTo>
                  <a:cubicBezTo>
                    <a:pt x="709577" y="222141"/>
                    <a:pt x="717737" y="217756"/>
                    <a:pt x="725451" y="220080"/>
                  </a:cubicBezTo>
                  <a:cubicBezTo>
                    <a:pt x="725486" y="220091"/>
                    <a:pt x="725520" y="220097"/>
                    <a:pt x="725554" y="220108"/>
                  </a:cubicBezTo>
                  <a:close/>
                  <a:moveTo>
                    <a:pt x="332777" y="1486495"/>
                  </a:moveTo>
                  <a:cubicBezTo>
                    <a:pt x="340457" y="1488943"/>
                    <a:pt x="344674" y="1497148"/>
                    <a:pt x="342240" y="1504821"/>
                  </a:cubicBezTo>
                  <a:cubicBezTo>
                    <a:pt x="339771" y="1512491"/>
                    <a:pt x="331577" y="1516725"/>
                    <a:pt x="323897" y="1514277"/>
                  </a:cubicBezTo>
                  <a:cubicBezTo>
                    <a:pt x="316286" y="1511850"/>
                    <a:pt x="312069" y="1503755"/>
                    <a:pt x="314400" y="1496119"/>
                  </a:cubicBezTo>
                  <a:cubicBezTo>
                    <a:pt x="316731" y="1488425"/>
                    <a:pt x="324891" y="1484088"/>
                    <a:pt x="332571" y="1486433"/>
                  </a:cubicBezTo>
                  <a:cubicBezTo>
                    <a:pt x="332640" y="1486454"/>
                    <a:pt x="332709" y="1486475"/>
                    <a:pt x="332777" y="1486495"/>
                  </a:cubicBezTo>
                  <a:close/>
                  <a:moveTo>
                    <a:pt x="624000" y="71301"/>
                  </a:moveTo>
                  <a:cubicBezTo>
                    <a:pt x="617726" y="69364"/>
                    <a:pt x="613406" y="63600"/>
                    <a:pt x="613337" y="57031"/>
                  </a:cubicBezTo>
                  <a:cubicBezTo>
                    <a:pt x="613372" y="50181"/>
                    <a:pt x="618137" y="44263"/>
                    <a:pt x="624823" y="42761"/>
                  </a:cubicBezTo>
                  <a:cubicBezTo>
                    <a:pt x="626297" y="42388"/>
                    <a:pt x="627806" y="42045"/>
                    <a:pt x="629280" y="41685"/>
                  </a:cubicBezTo>
                  <a:cubicBezTo>
                    <a:pt x="631475" y="42371"/>
                    <a:pt x="633635" y="43036"/>
                    <a:pt x="635829" y="43711"/>
                  </a:cubicBezTo>
                  <a:cubicBezTo>
                    <a:pt x="636857" y="44849"/>
                    <a:pt x="637886" y="45984"/>
                    <a:pt x="638880" y="47140"/>
                  </a:cubicBezTo>
                  <a:cubicBezTo>
                    <a:pt x="643509" y="52180"/>
                    <a:pt x="644057" y="59747"/>
                    <a:pt x="640217" y="65407"/>
                  </a:cubicBezTo>
                  <a:cubicBezTo>
                    <a:pt x="636583" y="70574"/>
                    <a:pt x="630103" y="72926"/>
                    <a:pt x="624000" y="71301"/>
                  </a:cubicBezTo>
                  <a:close/>
                  <a:moveTo>
                    <a:pt x="185692" y="1017909"/>
                  </a:moveTo>
                  <a:cubicBezTo>
                    <a:pt x="178903" y="1017590"/>
                    <a:pt x="173212" y="1012663"/>
                    <a:pt x="171909" y="1005984"/>
                  </a:cubicBezTo>
                  <a:cubicBezTo>
                    <a:pt x="171463" y="1004051"/>
                    <a:pt x="170846" y="1002155"/>
                    <a:pt x="170332" y="1000242"/>
                  </a:cubicBezTo>
                  <a:cubicBezTo>
                    <a:pt x="170743" y="998939"/>
                    <a:pt x="171154" y="997632"/>
                    <a:pt x="171532" y="996329"/>
                  </a:cubicBezTo>
                  <a:cubicBezTo>
                    <a:pt x="173074" y="995105"/>
                    <a:pt x="174686" y="993957"/>
                    <a:pt x="176160" y="992647"/>
                  </a:cubicBezTo>
                  <a:cubicBezTo>
                    <a:pt x="181097" y="987971"/>
                    <a:pt x="188571" y="987213"/>
                    <a:pt x="194332" y="990802"/>
                  </a:cubicBezTo>
                  <a:cubicBezTo>
                    <a:pt x="199749" y="994430"/>
                    <a:pt x="202320" y="1001095"/>
                    <a:pt x="200674" y="1007421"/>
                  </a:cubicBezTo>
                  <a:cubicBezTo>
                    <a:pt x="198617" y="1013894"/>
                    <a:pt x="192480" y="1018190"/>
                    <a:pt x="185692" y="1017909"/>
                  </a:cubicBezTo>
                  <a:close/>
                  <a:moveTo>
                    <a:pt x="408720" y="300134"/>
                  </a:moveTo>
                  <a:cubicBezTo>
                    <a:pt x="401931" y="299890"/>
                    <a:pt x="396137" y="295084"/>
                    <a:pt x="394663" y="288443"/>
                  </a:cubicBezTo>
                  <a:cubicBezTo>
                    <a:pt x="394217" y="286560"/>
                    <a:pt x="393463" y="284743"/>
                    <a:pt x="392880" y="282895"/>
                  </a:cubicBezTo>
                  <a:cubicBezTo>
                    <a:pt x="393291" y="281589"/>
                    <a:pt x="393669" y="280286"/>
                    <a:pt x="394080" y="278983"/>
                  </a:cubicBezTo>
                  <a:cubicBezTo>
                    <a:pt x="395589" y="277660"/>
                    <a:pt x="397132" y="276381"/>
                    <a:pt x="398606" y="275009"/>
                  </a:cubicBezTo>
                  <a:cubicBezTo>
                    <a:pt x="403372" y="270131"/>
                    <a:pt x="410880" y="269212"/>
                    <a:pt x="416674" y="272805"/>
                  </a:cubicBezTo>
                  <a:cubicBezTo>
                    <a:pt x="422468" y="276336"/>
                    <a:pt x="425212" y="283327"/>
                    <a:pt x="423291" y="289852"/>
                  </a:cubicBezTo>
                  <a:cubicBezTo>
                    <a:pt x="421097" y="296016"/>
                    <a:pt x="415269" y="300134"/>
                    <a:pt x="408720" y="300134"/>
                  </a:cubicBezTo>
                  <a:close/>
                  <a:moveTo>
                    <a:pt x="451029" y="164973"/>
                  </a:moveTo>
                  <a:cubicBezTo>
                    <a:pt x="443966" y="164949"/>
                    <a:pt x="437897" y="159936"/>
                    <a:pt x="436526" y="153000"/>
                  </a:cubicBezTo>
                  <a:cubicBezTo>
                    <a:pt x="436080" y="151067"/>
                    <a:pt x="435463" y="149167"/>
                    <a:pt x="434949" y="147251"/>
                  </a:cubicBezTo>
                  <a:lnTo>
                    <a:pt x="436183" y="143339"/>
                  </a:lnTo>
                  <a:cubicBezTo>
                    <a:pt x="437692" y="142115"/>
                    <a:pt x="439303" y="140966"/>
                    <a:pt x="440743" y="139656"/>
                  </a:cubicBezTo>
                  <a:cubicBezTo>
                    <a:pt x="445680" y="134973"/>
                    <a:pt x="453154" y="134205"/>
                    <a:pt x="458949" y="137784"/>
                  </a:cubicBezTo>
                  <a:cubicBezTo>
                    <a:pt x="465840" y="142070"/>
                    <a:pt x="467966" y="151135"/>
                    <a:pt x="463680" y="158030"/>
                  </a:cubicBezTo>
                  <a:cubicBezTo>
                    <a:pt x="460972" y="162398"/>
                    <a:pt x="456172" y="165028"/>
                    <a:pt x="451029" y="164973"/>
                  </a:cubicBezTo>
                  <a:close/>
                  <a:moveTo>
                    <a:pt x="491280" y="29863"/>
                  </a:moveTo>
                  <a:cubicBezTo>
                    <a:pt x="485246" y="29119"/>
                    <a:pt x="480240" y="24765"/>
                    <a:pt x="478697" y="18868"/>
                  </a:cubicBezTo>
                  <a:cubicBezTo>
                    <a:pt x="478080" y="16468"/>
                    <a:pt x="477600" y="14030"/>
                    <a:pt x="477017" y="11606"/>
                  </a:cubicBezTo>
                  <a:lnTo>
                    <a:pt x="477840" y="8997"/>
                  </a:lnTo>
                  <a:cubicBezTo>
                    <a:pt x="482674" y="4354"/>
                    <a:pt x="487577" y="-147"/>
                    <a:pt x="494949" y="4"/>
                  </a:cubicBezTo>
                  <a:cubicBezTo>
                    <a:pt x="496663" y="542"/>
                    <a:pt x="498411" y="1084"/>
                    <a:pt x="500160" y="1622"/>
                  </a:cubicBezTo>
                  <a:cubicBezTo>
                    <a:pt x="501429" y="2884"/>
                    <a:pt x="502731" y="4090"/>
                    <a:pt x="503931" y="5421"/>
                  </a:cubicBezTo>
                  <a:cubicBezTo>
                    <a:pt x="507806" y="9796"/>
                    <a:pt x="508766" y="16025"/>
                    <a:pt x="506366" y="21353"/>
                  </a:cubicBezTo>
                  <a:cubicBezTo>
                    <a:pt x="503589" y="27045"/>
                    <a:pt x="497589" y="30432"/>
                    <a:pt x="491280" y="29863"/>
                  </a:cubicBezTo>
                  <a:close/>
                  <a:moveTo>
                    <a:pt x="372720" y="416133"/>
                  </a:moveTo>
                  <a:cubicBezTo>
                    <a:pt x="379577" y="420446"/>
                    <a:pt x="381635" y="429491"/>
                    <a:pt x="377314" y="436337"/>
                  </a:cubicBezTo>
                  <a:cubicBezTo>
                    <a:pt x="374400" y="440952"/>
                    <a:pt x="369189" y="443572"/>
                    <a:pt x="363737" y="443133"/>
                  </a:cubicBezTo>
                  <a:cubicBezTo>
                    <a:pt x="357154" y="442766"/>
                    <a:pt x="351669" y="438045"/>
                    <a:pt x="350297" y="431609"/>
                  </a:cubicBezTo>
                  <a:lnTo>
                    <a:pt x="348754" y="425061"/>
                  </a:lnTo>
                  <a:lnTo>
                    <a:pt x="349577" y="422452"/>
                  </a:lnTo>
                  <a:cubicBezTo>
                    <a:pt x="351223" y="420916"/>
                    <a:pt x="352869" y="419366"/>
                    <a:pt x="354514" y="417844"/>
                  </a:cubicBezTo>
                  <a:cubicBezTo>
                    <a:pt x="359451" y="413099"/>
                    <a:pt x="366994" y="412389"/>
                    <a:pt x="372720" y="416133"/>
                  </a:cubicBezTo>
                  <a:close/>
                  <a:moveTo>
                    <a:pt x="330617" y="551150"/>
                  </a:moveTo>
                  <a:cubicBezTo>
                    <a:pt x="337474" y="555497"/>
                    <a:pt x="339532" y="564590"/>
                    <a:pt x="335177" y="571461"/>
                  </a:cubicBezTo>
                  <a:cubicBezTo>
                    <a:pt x="330857" y="578335"/>
                    <a:pt x="321737" y="580382"/>
                    <a:pt x="314880" y="576034"/>
                  </a:cubicBezTo>
                  <a:cubicBezTo>
                    <a:pt x="311451" y="573868"/>
                    <a:pt x="309086" y="570388"/>
                    <a:pt x="308297" y="566410"/>
                  </a:cubicBezTo>
                  <a:cubicBezTo>
                    <a:pt x="307852" y="564487"/>
                    <a:pt x="307234" y="562605"/>
                    <a:pt x="306686" y="560702"/>
                  </a:cubicBezTo>
                  <a:cubicBezTo>
                    <a:pt x="307097" y="559399"/>
                    <a:pt x="307509" y="558096"/>
                    <a:pt x="307886" y="556790"/>
                  </a:cubicBezTo>
                  <a:cubicBezTo>
                    <a:pt x="309429" y="555546"/>
                    <a:pt x="311006" y="554369"/>
                    <a:pt x="312480" y="553046"/>
                  </a:cubicBezTo>
                  <a:cubicBezTo>
                    <a:pt x="317383" y="548338"/>
                    <a:pt x="324857" y="547557"/>
                    <a:pt x="330617" y="551150"/>
                  </a:cubicBezTo>
                  <a:close/>
                  <a:moveTo>
                    <a:pt x="288411" y="686054"/>
                  </a:moveTo>
                  <a:cubicBezTo>
                    <a:pt x="295406" y="690113"/>
                    <a:pt x="297806" y="699086"/>
                    <a:pt x="293760" y="706097"/>
                  </a:cubicBezTo>
                  <a:cubicBezTo>
                    <a:pt x="291051" y="710771"/>
                    <a:pt x="285977" y="713579"/>
                    <a:pt x="280594" y="713407"/>
                  </a:cubicBezTo>
                  <a:cubicBezTo>
                    <a:pt x="273771" y="713311"/>
                    <a:pt x="267909" y="708518"/>
                    <a:pt x="266468" y="701850"/>
                  </a:cubicBezTo>
                  <a:cubicBezTo>
                    <a:pt x="265989" y="699981"/>
                    <a:pt x="265234" y="698181"/>
                    <a:pt x="264617" y="696347"/>
                  </a:cubicBezTo>
                  <a:cubicBezTo>
                    <a:pt x="265029" y="695044"/>
                    <a:pt x="265406" y="693737"/>
                    <a:pt x="265817" y="692435"/>
                  </a:cubicBezTo>
                  <a:cubicBezTo>
                    <a:pt x="267326" y="691097"/>
                    <a:pt x="268869" y="689801"/>
                    <a:pt x="270308" y="688416"/>
                  </a:cubicBezTo>
                  <a:cubicBezTo>
                    <a:pt x="275074" y="683517"/>
                    <a:pt x="282549" y="682540"/>
                    <a:pt x="288411" y="686054"/>
                  </a:cubicBezTo>
                  <a:close/>
                  <a:moveTo>
                    <a:pt x="236366" y="855868"/>
                  </a:moveTo>
                  <a:cubicBezTo>
                    <a:pt x="243189" y="860201"/>
                    <a:pt x="245212" y="869246"/>
                    <a:pt x="240891" y="876072"/>
                  </a:cubicBezTo>
                  <a:cubicBezTo>
                    <a:pt x="238080" y="880471"/>
                    <a:pt x="233177" y="883056"/>
                    <a:pt x="227966" y="882857"/>
                  </a:cubicBezTo>
                  <a:cubicBezTo>
                    <a:pt x="221143" y="882741"/>
                    <a:pt x="215280" y="877896"/>
                    <a:pt x="213909" y="871200"/>
                  </a:cubicBezTo>
                  <a:cubicBezTo>
                    <a:pt x="213394" y="869010"/>
                    <a:pt x="212914" y="866808"/>
                    <a:pt x="212400" y="864614"/>
                  </a:cubicBezTo>
                  <a:lnTo>
                    <a:pt x="213223" y="862005"/>
                  </a:lnTo>
                  <a:cubicBezTo>
                    <a:pt x="214869" y="860486"/>
                    <a:pt x="216514" y="858960"/>
                    <a:pt x="218194" y="857448"/>
                  </a:cubicBezTo>
                  <a:cubicBezTo>
                    <a:pt x="223132" y="852707"/>
                    <a:pt x="230709" y="852048"/>
                    <a:pt x="236366" y="855868"/>
                  </a:cubicBezTo>
                  <a:close/>
                  <a:moveTo>
                    <a:pt x="152057" y="1125789"/>
                  </a:moveTo>
                  <a:cubicBezTo>
                    <a:pt x="157852" y="1129324"/>
                    <a:pt x="160560" y="1136321"/>
                    <a:pt x="158640" y="1142843"/>
                  </a:cubicBezTo>
                  <a:cubicBezTo>
                    <a:pt x="156514" y="1149031"/>
                    <a:pt x="150686" y="1153166"/>
                    <a:pt x="144137" y="1153097"/>
                  </a:cubicBezTo>
                  <a:cubicBezTo>
                    <a:pt x="137314" y="1152888"/>
                    <a:pt x="131520" y="1148088"/>
                    <a:pt x="130046" y="1141440"/>
                  </a:cubicBezTo>
                  <a:cubicBezTo>
                    <a:pt x="129600" y="1139555"/>
                    <a:pt x="128846" y="1137734"/>
                    <a:pt x="128263" y="1135886"/>
                  </a:cubicBezTo>
                  <a:cubicBezTo>
                    <a:pt x="128640" y="1134580"/>
                    <a:pt x="129051" y="1133277"/>
                    <a:pt x="129463" y="1131974"/>
                  </a:cubicBezTo>
                  <a:cubicBezTo>
                    <a:pt x="130972" y="1130651"/>
                    <a:pt x="132514" y="1129372"/>
                    <a:pt x="133955" y="1128000"/>
                  </a:cubicBezTo>
                  <a:cubicBezTo>
                    <a:pt x="138720" y="1123128"/>
                    <a:pt x="146263" y="1122213"/>
                    <a:pt x="152057" y="1125789"/>
                  </a:cubicBezTo>
                  <a:close/>
                  <a:moveTo>
                    <a:pt x="107520" y="1268709"/>
                  </a:moveTo>
                  <a:cubicBezTo>
                    <a:pt x="113314" y="1272275"/>
                    <a:pt x="116091" y="1279242"/>
                    <a:pt x="114308" y="1285817"/>
                  </a:cubicBezTo>
                  <a:cubicBezTo>
                    <a:pt x="112183" y="1292311"/>
                    <a:pt x="105943" y="1296546"/>
                    <a:pt x="99120" y="1296103"/>
                  </a:cubicBezTo>
                  <a:cubicBezTo>
                    <a:pt x="92537" y="1295757"/>
                    <a:pt x="87051" y="1291039"/>
                    <a:pt x="85680" y="1284604"/>
                  </a:cubicBezTo>
                  <a:lnTo>
                    <a:pt x="84137" y="1278045"/>
                  </a:lnTo>
                  <a:lnTo>
                    <a:pt x="84960" y="1275439"/>
                  </a:lnTo>
                  <a:cubicBezTo>
                    <a:pt x="86606" y="1273900"/>
                    <a:pt x="88251" y="1272353"/>
                    <a:pt x="89897" y="1270831"/>
                  </a:cubicBezTo>
                  <a:cubicBezTo>
                    <a:pt x="94628" y="1266278"/>
                    <a:pt x="101829" y="1265414"/>
                    <a:pt x="107520" y="1268709"/>
                  </a:cubicBezTo>
                  <a:close/>
                  <a:moveTo>
                    <a:pt x="66034" y="1404138"/>
                  </a:moveTo>
                  <a:cubicBezTo>
                    <a:pt x="72960" y="1408409"/>
                    <a:pt x="75086" y="1417475"/>
                    <a:pt x="70800" y="1424383"/>
                  </a:cubicBezTo>
                  <a:cubicBezTo>
                    <a:pt x="68126" y="1428734"/>
                    <a:pt x="63360" y="1431374"/>
                    <a:pt x="58251" y="1431357"/>
                  </a:cubicBezTo>
                  <a:cubicBezTo>
                    <a:pt x="51189" y="1431333"/>
                    <a:pt x="45086" y="1426348"/>
                    <a:pt x="43680" y="1419419"/>
                  </a:cubicBezTo>
                  <a:cubicBezTo>
                    <a:pt x="43234" y="1417495"/>
                    <a:pt x="42617" y="1415613"/>
                    <a:pt x="42069" y="1413710"/>
                  </a:cubicBezTo>
                  <a:cubicBezTo>
                    <a:pt x="42480" y="1412407"/>
                    <a:pt x="42891" y="1411101"/>
                    <a:pt x="43269" y="1409798"/>
                  </a:cubicBezTo>
                  <a:cubicBezTo>
                    <a:pt x="44812" y="1408553"/>
                    <a:pt x="46389" y="1407371"/>
                    <a:pt x="47863" y="1406047"/>
                  </a:cubicBezTo>
                  <a:cubicBezTo>
                    <a:pt x="52766" y="1401312"/>
                    <a:pt x="60240" y="1400517"/>
                    <a:pt x="66034" y="1404120"/>
                  </a:cubicBezTo>
                  <a:close/>
                  <a:moveTo>
                    <a:pt x="24343" y="1539477"/>
                  </a:moveTo>
                  <a:cubicBezTo>
                    <a:pt x="30000" y="1543245"/>
                    <a:pt x="32434" y="1550373"/>
                    <a:pt x="30206" y="1556812"/>
                  </a:cubicBezTo>
                  <a:cubicBezTo>
                    <a:pt x="27532" y="1563635"/>
                    <a:pt x="20366" y="1567602"/>
                    <a:pt x="13166" y="1566278"/>
                  </a:cubicBezTo>
                  <a:cubicBezTo>
                    <a:pt x="7474" y="1565044"/>
                    <a:pt x="3017" y="1560566"/>
                    <a:pt x="1852" y="1554857"/>
                  </a:cubicBezTo>
                  <a:cubicBezTo>
                    <a:pt x="1337" y="1552989"/>
                    <a:pt x="617" y="1551185"/>
                    <a:pt x="0" y="1549355"/>
                  </a:cubicBezTo>
                  <a:cubicBezTo>
                    <a:pt x="377" y="1548052"/>
                    <a:pt x="789" y="1546745"/>
                    <a:pt x="1200" y="1545443"/>
                  </a:cubicBezTo>
                  <a:cubicBezTo>
                    <a:pt x="2709" y="1544102"/>
                    <a:pt x="4251" y="1542806"/>
                    <a:pt x="5692" y="1541421"/>
                  </a:cubicBezTo>
                  <a:cubicBezTo>
                    <a:pt x="10628" y="1536357"/>
                    <a:pt x="18480" y="1535531"/>
                    <a:pt x="24343" y="1539460"/>
                  </a:cubicBezTo>
                  <a:close/>
                  <a:moveTo>
                    <a:pt x="155897" y="1579526"/>
                  </a:moveTo>
                  <a:cubicBezTo>
                    <a:pt x="163680" y="1582180"/>
                    <a:pt x="167829" y="1590635"/>
                    <a:pt x="165189" y="1598414"/>
                  </a:cubicBezTo>
                  <a:cubicBezTo>
                    <a:pt x="162617" y="1605964"/>
                    <a:pt x="154526" y="1610140"/>
                    <a:pt x="146880" y="1607880"/>
                  </a:cubicBezTo>
                  <a:cubicBezTo>
                    <a:pt x="139200" y="1605247"/>
                    <a:pt x="135017" y="1596967"/>
                    <a:pt x="137451" y="1589219"/>
                  </a:cubicBezTo>
                  <a:cubicBezTo>
                    <a:pt x="139886" y="1581463"/>
                    <a:pt x="148115" y="1577126"/>
                    <a:pt x="155897" y="1579509"/>
                  </a:cubicBezTo>
                  <a:close/>
                  <a:moveTo>
                    <a:pt x="317314" y="1059326"/>
                  </a:moveTo>
                  <a:cubicBezTo>
                    <a:pt x="309566" y="1056977"/>
                    <a:pt x="305177" y="1048783"/>
                    <a:pt x="307509" y="1041021"/>
                  </a:cubicBezTo>
                  <a:cubicBezTo>
                    <a:pt x="307509" y="1041021"/>
                    <a:pt x="307509" y="1041017"/>
                    <a:pt x="307509" y="1041017"/>
                  </a:cubicBezTo>
                  <a:cubicBezTo>
                    <a:pt x="309874" y="1033300"/>
                    <a:pt x="318034" y="1028959"/>
                    <a:pt x="325749" y="1031325"/>
                  </a:cubicBezTo>
                  <a:cubicBezTo>
                    <a:pt x="333497" y="1033691"/>
                    <a:pt x="337817" y="1041864"/>
                    <a:pt x="335451" y="1049582"/>
                  </a:cubicBezTo>
                  <a:cubicBezTo>
                    <a:pt x="333120" y="1057255"/>
                    <a:pt x="324994" y="1061599"/>
                    <a:pt x="317314" y="1059309"/>
                  </a:cubicBezTo>
                  <a:close/>
                  <a:moveTo>
                    <a:pt x="590606" y="178252"/>
                  </a:moveTo>
                  <a:cubicBezTo>
                    <a:pt x="598217" y="180563"/>
                    <a:pt x="602503" y="188603"/>
                    <a:pt x="600206" y="196214"/>
                  </a:cubicBezTo>
                  <a:cubicBezTo>
                    <a:pt x="600172" y="196354"/>
                    <a:pt x="600103" y="196492"/>
                    <a:pt x="600069" y="196629"/>
                  </a:cubicBezTo>
                  <a:cubicBezTo>
                    <a:pt x="597635" y="204316"/>
                    <a:pt x="589406" y="208564"/>
                    <a:pt x="581726" y="206112"/>
                  </a:cubicBezTo>
                  <a:cubicBezTo>
                    <a:pt x="574012" y="203661"/>
                    <a:pt x="569795" y="195443"/>
                    <a:pt x="572229" y="187756"/>
                  </a:cubicBezTo>
                  <a:cubicBezTo>
                    <a:pt x="574526" y="180120"/>
                    <a:pt x="582583" y="175797"/>
                    <a:pt x="590229" y="178097"/>
                  </a:cubicBezTo>
                  <a:cubicBezTo>
                    <a:pt x="590332" y="178139"/>
                    <a:pt x="590469" y="178180"/>
                    <a:pt x="590606" y="178221"/>
                  </a:cubicBezTo>
                  <a:close/>
                  <a:moveTo>
                    <a:pt x="513737" y="474857"/>
                  </a:moveTo>
                  <a:cubicBezTo>
                    <a:pt x="511200" y="482520"/>
                    <a:pt x="502937" y="486683"/>
                    <a:pt x="495291" y="484159"/>
                  </a:cubicBezTo>
                  <a:cubicBezTo>
                    <a:pt x="487611" y="481632"/>
                    <a:pt x="483463" y="473373"/>
                    <a:pt x="486000" y="465710"/>
                  </a:cubicBezTo>
                  <a:cubicBezTo>
                    <a:pt x="488503" y="458095"/>
                    <a:pt x="496663" y="453926"/>
                    <a:pt x="504308" y="456367"/>
                  </a:cubicBezTo>
                  <a:cubicBezTo>
                    <a:pt x="512023" y="458867"/>
                    <a:pt x="516240" y="467136"/>
                    <a:pt x="513737" y="474840"/>
                  </a:cubicBezTo>
                  <a:close/>
                  <a:moveTo>
                    <a:pt x="548503" y="313115"/>
                  </a:moveTo>
                  <a:cubicBezTo>
                    <a:pt x="556354" y="315388"/>
                    <a:pt x="560846" y="323582"/>
                    <a:pt x="558583" y="331416"/>
                  </a:cubicBezTo>
                  <a:cubicBezTo>
                    <a:pt x="556320" y="339254"/>
                    <a:pt x="548126" y="343766"/>
                    <a:pt x="540275" y="341493"/>
                  </a:cubicBezTo>
                  <a:cubicBezTo>
                    <a:pt x="532457" y="339223"/>
                    <a:pt x="527931" y="331029"/>
                    <a:pt x="530194" y="323191"/>
                  </a:cubicBezTo>
                  <a:cubicBezTo>
                    <a:pt x="530194" y="323160"/>
                    <a:pt x="530229" y="323126"/>
                    <a:pt x="530229" y="323095"/>
                  </a:cubicBezTo>
                  <a:cubicBezTo>
                    <a:pt x="532492" y="315299"/>
                    <a:pt x="540652" y="310814"/>
                    <a:pt x="548434" y="313080"/>
                  </a:cubicBezTo>
                  <a:cubicBezTo>
                    <a:pt x="548469" y="313087"/>
                    <a:pt x="548469" y="313091"/>
                    <a:pt x="548503" y="313097"/>
                  </a:cubicBezTo>
                  <a:close/>
                  <a:moveTo>
                    <a:pt x="462069" y="591473"/>
                  </a:moveTo>
                  <a:cubicBezTo>
                    <a:pt x="469817" y="593747"/>
                    <a:pt x="474275" y="601882"/>
                    <a:pt x="472012" y="609641"/>
                  </a:cubicBezTo>
                  <a:cubicBezTo>
                    <a:pt x="469714" y="617400"/>
                    <a:pt x="461589" y="621844"/>
                    <a:pt x="453840" y="619570"/>
                  </a:cubicBezTo>
                  <a:cubicBezTo>
                    <a:pt x="446091" y="617297"/>
                    <a:pt x="441635" y="609172"/>
                    <a:pt x="443897" y="601416"/>
                  </a:cubicBezTo>
                  <a:cubicBezTo>
                    <a:pt x="445989" y="593743"/>
                    <a:pt x="453909" y="589221"/>
                    <a:pt x="461589" y="591312"/>
                  </a:cubicBezTo>
                  <a:cubicBezTo>
                    <a:pt x="461760" y="591357"/>
                    <a:pt x="461897" y="591405"/>
                    <a:pt x="462069" y="591456"/>
                  </a:cubicBezTo>
                  <a:close/>
                  <a:moveTo>
                    <a:pt x="402034" y="736368"/>
                  </a:moveTo>
                  <a:cubicBezTo>
                    <a:pt x="404332" y="728630"/>
                    <a:pt x="412423" y="724204"/>
                    <a:pt x="420172" y="726487"/>
                  </a:cubicBezTo>
                  <a:cubicBezTo>
                    <a:pt x="427920" y="728767"/>
                    <a:pt x="432343" y="736893"/>
                    <a:pt x="430046" y="744631"/>
                  </a:cubicBezTo>
                  <a:cubicBezTo>
                    <a:pt x="430046" y="744720"/>
                    <a:pt x="430012" y="744813"/>
                    <a:pt x="429977" y="744902"/>
                  </a:cubicBezTo>
                  <a:cubicBezTo>
                    <a:pt x="427611" y="752620"/>
                    <a:pt x="419451" y="756960"/>
                    <a:pt x="411737" y="754598"/>
                  </a:cubicBezTo>
                  <a:cubicBezTo>
                    <a:pt x="404023" y="752236"/>
                    <a:pt x="399669" y="744069"/>
                    <a:pt x="402034" y="736351"/>
                  </a:cubicBezTo>
                  <a:close/>
                  <a:moveTo>
                    <a:pt x="359349" y="924271"/>
                  </a:moveTo>
                  <a:cubicBezTo>
                    <a:pt x="351497" y="922094"/>
                    <a:pt x="346869" y="913954"/>
                    <a:pt x="349063" y="906093"/>
                  </a:cubicBezTo>
                  <a:cubicBezTo>
                    <a:pt x="351223" y="898231"/>
                    <a:pt x="359383" y="893627"/>
                    <a:pt x="367234" y="895804"/>
                  </a:cubicBezTo>
                  <a:cubicBezTo>
                    <a:pt x="375086" y="897984"/>
                    <a:pt x="379714" y="906120"/>
                    <a:pt x="377520" y="913982"/>
                  </a:cubicBezTo>
                  <a:cubicBezTo>
                    <a:pt x="377520" y="914030"/>
                    <a:pt x="377486" y="914082"/>
                    <a:pt x="377486" y="914129"/>
                  </a:cubicBezTo>
                  <a:cubicBezTo>
                    <a:pt x="375291" y="921923"/>
                    <a:pt x="367200" y="926462"/>
                    <a:pt x="359417" y="924271"/>
                  </a:cubicBezTo>
                  <a:cubicBezTo>
                    <a:pt x="359383" y="924264"/>
                    <a:pt x="359383" y="924261"/>
                    <a:pt x="359349" y="924254"/>
                  </a:cubicBezTo>
                  <a:close/>
                  <a:moveTo>
                    <a:pt x="283749" y="1166095"/>
                  </a:moveTo>
                  <a:cubicBezTo>
                    <a:pt x="291600" y="1168303"/>
                    <a:pt x="296160" y="1176446"/>
                    <a:pt x="293931" y="1184284"/>
                  </a:cubicBezTo>
                  <a:cubicBezTo>
                    <a:pt x="291737" y="1192121"/>
                    <a:pt x="283577" y="1196685"/>
                    <a:pt x="275760" y="1194477"/>
                  </a:cubicBezTo>
                  <a:cubicBezTo>
                    <a:pt x="267909" y="1192265"/>
                    <a:pt x="263349" y="1184123"/>
                    <a:pt x="265543" y="1176285"/>
                  </a:cubicBezTo>
                  <a:cubicBezTo>
                    <a:pt x="265577" y="1176264"/>
                    <a:pt x="265577" y="1176244"/>
                    <a:pt x="265577" y="1176223"/>
                  </a:cubicBezTo>
                  <a:cubicBezTo>
                    <a:pt x="267737" y="1168430"/>
                    <a:pt x="275829" y="1163870"/>
                    <a:pt x="283611" y="1166040"/>
                  </a:cubicBezTo>
                  <a:cubicBezTo>
                    <a:pt x="283646" y="1166054"/>
                    <a:pt x="283714" y="1166064"/>
                    <a:pt x="283749" y="1166078"/>
                  </a:cubicBezTo>
                  <a:close/>
                  <a:moveTo>
                    <a:pt x="198069" y="1444732"/>
                  </a:moveTo>
                  <a:cubicBezTo>
                    <a:pt x="205680" y="1447382"/>
                    <a:pt x="209692" y="1455696"/>
                    <a:pt x="207051" y="1463304"/>
                  </a:cubicBezTo>
                  <a:cubicBezTo>
                    <a:pt x="204411" y="1470909"/>
                    <a:pt x="196080" y="1474927"/>
                    <a:pt x="188468" y="1472280"/>
                  </a:cubicBezTo>
                  <a:cubicBezTo>
                    <a:pt x="180891" y="1469633"/>
                    <a:pt x="176846" y="1461343"/>
                    <a:pt x="179486" y="1453742"/>
                  </a:cubicBezTo>
                  <a:cubicBezTo>
                    <a:pt x="181886" y="1446234"/>
                    <a:pt x="189909" y="1442092"/>
                    <a:pt x="197417" y="1444492"/>
                  </a:cubicBezTo>
                  <a:cubicBezTo>
                    <a:pt x="197623" y="1444560"/>
                    <a:pt x="197863" y="1444636"/>
                    <a:pt x="198069" y="1444715"/>
                  </a:cubicBezTo>
                  <a:close/>
                  <a:moveTo>
                    <a:pt x="240069" y="1309433"/>
                  </a:moveTo>
                  <a:cubicBezTo>
                    <a:pt x="247852" y="1312008"/>
                    <a:pt x="252034" y="1320391"/>
                    <a:pt x="249463" y="1328157"/>
                  </a:cubicBezTo>
                  <a:cubicBezTo>
                    <a:pt x="246891" y="1335923"/>
                    <a:pt x="238526" y="1340133"/>
                    <a:pt x="230743" y="1337558"/>
                  </a:cubicBezTo>
                  <a:cubicBezTo>
                    <a:pt x="222994" y="1334983"/>
                    <a:pt x="218777" y="1326600"/>
                    <a:pt x="221349" y="1318835"/>
                  </a:cubicBezTo>
                  <a:cubicBezTo>
                    <a:pt x="221383" y="1318763"/>
                    <a:pt x="221383" y="1318694"/>
                    <a:pt x="221417" y="1318622"/>
                  </a:cubicBezTo>
                  <a:cubicBezTo>
                    <a:pt x="223989" y="1310939"/>
                    <a:pt x="232320" y="1306811"/>
                    <a:pt x="240000" y="1309396"/>
                  </a:cubicBezTo>
                  <a:cubicBezTo>
                    <a:pt x="240034" y="1309403"/>
                    <a:pt x="240034" y="1309409"/>
                    <a:pt x="240069" y="1309416"/>
                  </a:cubicBezTo>
                  <a:close/>
                  <a:moveTo>
                    <a:pt x="291189" y="1621512"/>
                  </a:moveTo>
                  <a:cubicBezTo>
                    <a:pt x="298869" y="1624176"/>
                    <a:pt x="303017" y="1632450"/>
                    <a:pt x="300583" y="1640191"/>
                  </a:cubicBezTo>
                  <a:cubicBezTo>
                    <a:pt x="298217" y="1647974"/>
                    <a:pt x="289989" y="1652366"/>
                    <a:pt x="282206" y="1650004"/>
                  </a:cubicBezTo>
                  <a:cubicBezTo>
                    <a:pt x="274423" y="1647638"/>
                    <a:pt x="270034" y="1639413"/>
                    <a:pt x="272400" y="1631633"/>
                  </a:cubicBezTo>
                  <a:cubicBezTo>
                    <a:pt x="272468" y="1631424"/>
                    <a:pt x="272537" y="1631219"/>
                    <a:pt x="272606" y="1631013"/>
                  </a:cubicBezTo>
                  <a:cubicBezTo>
                    <a:pt x="275177" y="1623295"/>
                    <a:pt x="283440" y="1619057"/>
                    <a:pt x="291189" y="1621495"/>
                  </a:cubicBezTo>
                  <a:close/>
                  <a:moveTo>
                    <a:pt x="366103" y="1379541"/>
                  </a:moveTo>
                  <a:cubicBezTo>
                    <a:pt x="358251" y="1377203"/>
                    <a:pt x="353795" y="1368953"/>
                    <a:pt x="356126" y="1361112"/>
                  </a:cubicBezTo>
                  <a:cubicBezTo>
                    <a:pt x="358492" y="1353275"/>
                    <a:pt x="366720" y="1348817"/>
                    <a:pt x="374571" y="1351152"/>
                  </a:cubicBezTo>
                  <a:cubicBezTo>
                    <a:pt x="382423" y="1353491"/>
                    <a:pt x="386880" y="1361743"/>
                    <a:pt x="384514" y="1369581"/>
                  </a:cubicBezTo>
                  <a:cubicBezTo>
                    <a:pt x="384514" y="1369598"/>
                    <a:pt x="384514" y="1369615"/>
                    <a:pt x="384514" y="1369632"/>
                  </a:cubicBezTo>
                  <a:cubicBezTo>
                    <a:pt x="382080" y="1377391"/>
                    <a:pt x="373920" y="1381790"/>
                    <a:pt x="366103" y="1379524"/>
                  </a:cubicBezTo>
                  <a:close/>
                  <a:moveTo>
                    <a:pt x="410366" y="1236247"/>
                  </a:moveTo>
                  <a:cubicBezTo>
                    <a:pt x="402617" y="1233785"/>
                    <a:pt x="398297" y="1225495"/>
                    <a:pt x="400766" y="1217733"/>
                  </a:cubicBezTo>
                  <a:cubicBezTo>
                    <a:pt x="403234" y="1209971"/>
                    <a:pt x="411532" y="1205671"/>
                    <a:pt x="419280" y="1208133"/>
                  </a:cubicBezTo>
                  <a:cubicBezTo>
                    <a:pt x="426960" y="1210701"/>
                    <a:pt x="431212" y="1218936"/>
                    <a:pt x="428846" y="1226695"/>
                  </a:cubicBezTo>
                  <a:cubicBezTo>
                    <a:pt x="426343" y="1234416"/>
                    <a:pt x="418115" y="1238678"/>
                    <a:pt x="410366" y="1236230"/>
                  </a:cubicBezTo>
                  <a:close/>
                  <a:moveTo>
                    <a:pt x="546720" y="796615"/>
                  </a:moveTo>
                  <a:cubicBezTo>
                    <a:pt x="538972" y="794133"/>
                    <a:pt x="534686" y="785829"/>
                    <a:pt x="537154" y="778067"/>
                  </a:cubicBezTo>
                  <a:cubicBezTo>
                    <a:pt x="539623" y="770304"/>
                    <a:pt x="547955" y="766022"/>
                    <a:pt x="555703" y="768501"/>
                  </a:cubicBezTo>
                  <a:cubicBezTo>
                    <a:pt x="563451" y="770983"/>
                    <a:pt x="567737" y="779284"/>
                    <a:pt x="565269" y="787039"/>
                  </a:cubicBezTo>
                  <a:cubicBezTo>
                    <a:pt x="562766" y="794798"/>
                    <a:pt x="554469" y="799077"/>
                    <a:pt x="546720" y="796598"/>
                  </a:cubicBezTo>
                  <a:close/>
                  <a:moveTo>
                    <a:pt x="597703" y="633552"/>
                  </a:moveTo>
                  <a:cubicBezTo>
                    <a:pt x="605383" y="636079"/>
                    <a:pt x="609566" y="644352"/>
                    <a:pt x="607029" y="652032"/>
                  </a:cubicBezTo>
                  <a:cubicBezTo>
                    <a:pt x="604492" y="659709"/>
                    <a:pt x="596229" y="663885"/>
                    <a:pt x="588549" y="661358"/>
                  </a:cubicBezTo>
                  <a:cubicBezTo>
                    <a:pt x="580869" y="658831"/>
                    <a:pt x="576686" y="650551"/>
                    <a:pt x="579223" y="642868"/>
                  </a:cubicBezTo>
                  <a:cubicBezTo>
                    <a:pt x="581726" y="635188"/>
                    <a:pt x="590023" y="631008"/>
                    <a:pt x="597703" y="633535"/>
                  </a:cubicBezTo>
                  <a:close/>
                  <a:moveTo>
                    <a:pt x="494023" y="966048"/>
                  </a:moveTo>
                  <a:cubicBezTo>
                    <a:pt x="486275" y="963515"/>
                    <a:pt x="482023" y="955176"/>
                    <a:pt x="484560" y="947421"/>
                  </a:cubicBezTo>
                  <a:cubicBezTo>
                    <a:pt x="487097" y="939669"/>
                    <a:pt x="495429" y="935435"/>
                    <a:pt x="503177" y="937968"/>
                  </a:cubicBezTo>
                  <a:cubicBezTo>
                    <a:pt x="510960" y="940499"/>
                    <a:pt x="515177" y="948840"/>
                    <a:pt x="512640" y="956592"/>
                  </a:cubicBezTo>
                  <a:cubicBezTo>
                    <a:pt x="512640" y="956603"/>
                    <a:pt x="512640" y="956609"/>
                    <a:pt x="512640" y="956620"/>
                  </a:cubicBezTo>
                  <a:cubicBezTo>
                    <a:pt x="510069" y="964334"/>
                    <a:pt x="501771" y="968534"/>
                    <a:pt x="494023" y="966031"/>
                  </a:cubicBezTo>
                  <a:close/>
                  <a:moveTo>
                    <a:pt x="452537" y="1101254"/>
                  </a:moveTo>
                  <a:cubicBezTo>
                    <a:pt x="444754" y="1098909"/>
                    <a:pt x="440332" y="1090728"/>
                    <a:pt x="442629" y="1082939"/>
                  </a:cubicBezTo>
                  <a:cubicBezTo>
                    <a:pt x="445029" y="1075173"/>
                    <a:pt x="453257" y="1070819"/>
                    <a:pt x="461040" y="1073219"/>
                  </a:cubicBezTo>
                  <a:cubicBezTo>
                    <a:pt x="468686" y="1075581"/>
                    <a:pt x="473040" y="1083624"/>
                    <a:pt x="470846" y="1091321"/>
                  </a:cubicBezTo>
                  <a:cubicBezTo>
                    <a:pt x="468446" y="1099046"/>
                    <a:pt x="460320" y="1103445"/>
                    <a:pt x="452537" y="1101237"/>
                  </a:cubicBezTo>
                  <a:close/>
                  <a:moveTo>
                    <a:pt x="665349" y="365030"/>
                  </a:moveTo>
                  <a:cubicBezTo>
                    <a:pt x="667714" y="357261"/>
                    <a:pt x="675840" y="352821"/>
                    <a:pt x="683657" y="355056"/>
                  </a:cubicBezTo>
                  <a:cubicBezTo>
                    <a:pt x="691440" y="357446"/>
                    <a:pt x="695829" y="365702"/>
                    <a:pt x="693463" y="373502"/>
                  </a:cubicBezTo>
                  <a:cubicBezTo>
                    <a:pt x="691097" y="381213"/>
                    <a:pt x="682972" y="385605"/>
                    <a:pt x="675223" y="383359"/>
                  </a:cubicBezTo>
                  <a:cubicBezTo>
                    <a:pt x="667440" y="381035"/>
                    <a:pt x="663017" y="372837"/>
                    <a:pt x="665349" y="365051"/>
                  </a:cubicBezTo>
                  <a:cubicBezTo>
                    <a:pt x="665349" y="365040"/>
                    <a:pt x="665349" y="365027"/>
                    <a:pt x="665349" y="365013"/>
                  </a:cubicBezTo>
                  <a:close/>
                  <a:moveTo>
                    <a:pt x="630617" y="526495"/>
                  </a:moveTo>
                  <a:cubicBezTo>
                    <a:pt x="622834" y="524085"/>
                    <a:pt x="618446" y="515808"/>
                    <a:pt x="620846" y="508008"/>
                  </a:cubicBezTo>
                  <a:cubicBezTo>
                    <a:pt x="623280" y="500208"/>
                    <a:pt x="631543" y="495840"/>
                    <a:pt x="639360" y="498254"/>
                  </a:cubicBezTo>
                  <a:cubicBezTo>
                    <a:pt x="647143" y="500664"/>
                    <a:pt x="651532" y="508941"/>
                    <a:pt x="649097" y="516741"/>
                  </a:cubicBezTo>
                  <a:cubicBezTo>
                    <a:pt x="649097" y="516748"/>
                    <a:pt x="649097" y="516755"/>
                    <a:pt x="649097" y="516761"/>
                  </a:cubicBezTo>
                  <a:cubicBezTo>
                    <a:pt x="646629" y="524496"/>
                    <a:pt x="638400" y="528816"/>
                    <a:pt x="630617" y="526478"/>
                  </a:cubicBezTo>
                  <a:close/>
                  <a:moveTo>
                    <a:pt x="468137" y="1528505"/>
                  </a:moveTo>
                  <a:cubicBezTo>
                    <a:pt x="475783" y="1531080"/>
                    <a:pt x="479863" y="1539357"/>
                    <a:pt x="477291" y="1546992"/>
                  </a:cubicBezTo>
                  <a:cubicBezTo>
                    <a:pt x="474720" y="1554628"/>
                    <a:pt x="466457" y="1558728"/>
                    <a:pt x="458812" y="1556150"/>
                  </a:cubicBezTo>
                  <a:cubicBezTo>
                    <a:pt x="451234" y="1553599"/>
                    <a:pt x="447154" y="1545446"/>
                    <a:pt x="449589" y="1537852"/>
                  </a:cubicBezTo>
                  <a:cubicBezTo>
                    <a:pt x="452091" y="1530151"/>
                    <a:pt x="460389" y="1525955"/>
                    <a:pt x="468103" y="1528471"/>
                  </a:cubicBezTo>
                  <a:cubicBezTo>
                    <a:pt x="468103" y="1528478"/>
                    <a:pt x="468137" y="1528481"/>
                    <a:pt x="468137" y="1528488"/>
                  </a:cubicBezTo>
                  <a:close/>
                  <a:moveTo>
                    <a:pt x="425829" y="1663283"/>
                  </a:moveTo>
                  <a:cubicBezTo>
                    <a:pt x="433577" y="1665707"/>
                    <a:pt x="438034" y="1673801"/>
                    <a:pt x="435943" y="1681643"/>
                  </a:cubicBezTo>
                  <a:cubicBezTo>
                    <a:pt x="433406" y="1689323"/>
                    <a:pt x="425417" y="1693780"/>
                    <a:pt x="417532" y="1691904"/>
                  </a:cubicBezTo>
                  <a:cubicBezTo>
                    <a:pt x="409852" y="1689326"/>
                    <a:pt x="405497" y="1681242"/>
                    <a:pt x="407554" y="1673411"/>
                  </a:cubicBezTo>
                  <a:cubicBezTo>
                    <a:pt x="409852" y="1665611"/>
                    <a:pt x="417977" y="1661095"/>
                    <a:pt x="425829" y="1663265"/>
                  </a:cubicBezTo>
                  <a:close/>
                  <a:moveTo>
                    <a:pt x="587726" y="1143192"/>
                  </a:moveTo>
                  <a:cubicBezTo>
                    <a:pt x="579943" y="1140854"/>
                    <a:pt x="575486" y="1132708"/>
                    <a:pt x="577714" y="1124901"/>
                  </a:cubicBezTo>
                  <a:cubicBezTo>
                    <a:pt x="579977" y="1117132"/>
                    <a:pt x="588137" y="1112685"/>
                    <a:pt x="595920" y="1114965"/>
                  </a:cubicBezTo>
                  <a:cubicBezTo>
                    <a:pt x="595920" y="1114972"/>
                    <a:pt x="595955" y="1114982"/>
                    <a:pt x="595989" y="1114989"/>
                  </a:cubicBezTo>
                  <a:cubicBezTo>
                    <a:pt x="603771" y="1117276"/>
                    <a:pt x="608297" y="1125408"/>
                    <a:pt x="606103" y="1133232"/>
                  </a:cubicBezTo>
                  <a:cubicBezTo>
                    <a:pt x="603669" y="1140971"/>
                    <a:pt x="595543" y="1145376"/>
                    <a:pt x="587726" y="1143175"/>
                  </a:cubicBezTo>
                  <a:close/>
                  <a:moveTo>
                    <a:pt x="690926" y="810446"/>
                  </a:moveTo>
                  <a:cubicBezTo>
                    <a:pt x="698709" y="812873"/>
                    <a:pt x="703063" y="821154"/>
                    <a:pt x="700629" y="828940"/>
                  </a:cubicBezTo>
                  <a:cubicBezTo>
                    <a:pt x="698194" y="836726"/>
                    <a:pt x="689931" y="841070"/>
                    <a:pt x="682148" y="838639"/>
                  </a:cubicBezTo>
                  <a:cubicBezTo>
                    <a:pt x="682012" y="838601"/>
                    <a:pt x="681874" y="838564"/>
                    <a:pt x="681771" y="838523"/>
                  </a:cubicBezTo>
                  <a:cubicBezTo>
                    <a:pt x="674023" y="835996"/>
                    <a:pt x="669771" y="827657"/>
                    <a:pt x="672308" y="819899"/>
                  </a:cubicBezTo>
                  <a:cubicBezTo>
                    <a:pt x="674846" y="812140"/>
                    <a:pt x="683177" y="807902"/>
                    <a:pt x="690926" y="810429"/>
                  </a:cubicBezTo>
                  <a:close/>
                  <a:moveTo>
                    <a:pt x="638469" y="979934"/>
                  </a:moveTo>
                  <a:cubicBezTo>
                    <a:pt x="646217" y="982516"/>
                    <a:pt x="650366" y="990881"/>
                    <a:pt x="647795" y="998616"/>
                  </a:cubicBezTo>
                  <a:cubicBezTo>
                    <a:pt x="645223" y="1006355"/>
                    <a:pt x="636857" y="1010531"/>
                    <a:pt x="629109" y="1007949"/>
                  </a:cubicBezTo>
                  <a:cubicBezTo>
                    <a:pt x="621394" y="1005364"/>
                    <a:pt x="617212" y="997005"/>
                    <a:pt x="619783" y="989270"/>
                  </a:cubicBezTo>
                  <a:cubicBezTo>
                    <a:pt x="622457" y="981621"/>
                    <a:pt x="630720" y="977483"/>
                    <a:pt x="638469" y="979917"/>
                  </a:cubicBezTo>
                  <a:close/>
                  <a:moveTo>
                    <a:pt x="545589" y="1278196"/>
                  </a:moveTo>
                  <a:cubicBezTo>
                    <a:pt x="537840" y="1275803"/>
                    <a:pt x="533486" y="1267577"/>
                    <a:pt x="535886" y="1259819"/>
                  </a:cubicBezTo>
                  <a:cubicBezTo>
                    <a:pt x="535886" y="1259805"/>
                    <a:pt x="535886" y="1259791"/>
                    <a:pt x="535886" y="1259778"/>
                  </a:cubicBezTo>
                  <a:cubicBezTo>
                    <a:pt x="538354" y="1252049"/>
                    <a:pt x="546549" y="1247716"/>
                    <a:pt x="554332" y="1250037"/>
                  </a:cubicBezTo>
                  <a:cubicBezTo>
                    <a:pt x="562046" y="1252564"/>
                    <a:pt x="566366" y="1260755"/>
                    <a:pt x="564103" y="1268551"/>
                  </a:cubicBezTo>
                  <a:cubicBezTo>
                    <a:pt x="561600" y="1276289"/>
                    <a:pt x="553372" y="1280579"/>
                    <a:pt x="545589" y="1278179"/>
                  </a:cubicBezTo>
                  <a:close/>
                  <a:moveTo>
                    <a:pt x="500880" y="1421352"/>
                  </a:moveTo>
                  <a:cubicBezTo>
                    <a:pt x="493132" y="1418778"/>
                    <a:pt x="488914" y="1410398"/>
                    <a:pt x="491486" y="1402632"/>
                  </a:cubicBezTo>
                  <a:cubicBezTo>
                    <a:pt x="494057" y="1394870"/>
                    <a:pt x="502423" y="1390660"/>
                    <a:pt x="510206" y="1393235"/>
                  </a:cubicBezTo>
                  <a:cubicBezTo>
                    <a:pt x="517955" y="1395806"/>
                    <a:pt x="522172" y="1404185"/>
                    <a:pt x="519600" y="1411951"/>
                  </a:cubicBezTo>
                  <a:cubicBezTo>
                    <a:pt x="516857" y="1419583"/>
                    <a:pt x="508629" y="1423718"/>
                    <a:pt x="500880" y="1421335"/>
                  </a:cubicBezTo>
                  <a:close/>
                  <a:moveTo>
                    <a:pt x="995897" y="303981"/>
                  </a:moveTo>
                  <a:cubicBezTo>
                    <a:pt x="1003646" y="306257"/>
                    <a:pt x="1008069" y="314380"/>
                    <a:pt x="1005806" y="322121"/>
                  </a:cubicBezTo>
                  <a:cubicBezTo>
                    <a:pt x="1003509" y="329863"/>
                    <a:pt x="995383" y="334296"/>
                    <a:pt x="987669" y="332020"/>
                  </a:cubicBezTo>
                  <a:cubicBezTo>
                    <a:pt x="987566" y="331996"/>
                    <a:pt x="987497" y="331975"/>
                    <a:pt x="987429" y="331951"/>
                  </a:cubicBezTo>
                  <a:cubicBezTo>
                    <a:pt x="979714" y="329613"/>
                    <a:pt x="975326" y="321453"/>
                    <a:pt x="977657" y="313728"/>
                  </a:cubicBezTo>
                  <a:cubicBezTo>
                    <a:pt x="980023" y="306000"/>
                    <a:pt x="988183" y="301632"/>
                    <a:pt x="995897" y="303971"/>
                  </a:cubicBezTo>
                  <a:close/>
                  <a:moveTo>
                    <a:pt x="954377" y="439015"/>
                  </a:moveTo>
                  <a:cubicBezTo>
                    <a:pt x="962057" y="441635"/>
                    <a:pt x="966206" y="449966"/>
                    <a:pt x="963635" y="457670"/>
                  </a:cubicBezTo>
                  <a:cubicBezTo>
                    <a:pt x="960994" y="465302"/>
                    <a:pt x="952663" y="469351"/>
                    <a:pt x="945052" y="466711"/>
                  </a:cubicBezTo>
                  <a:cubicBezTo>
                    <a:pt x="937406" y="464075"/>
                    <a:pt x="933360" y="455750"/>
                    <a:pt x="936000" y="448118"/>
                  </a:cubicBezTo>
                  <a:cubicBezTo>
                    <a:pt x="938606" y="440572"/>
                    <a:pt x="946800" y="436512"/>
                    <a:pt x="954377" y="439005"/>
                  </a:cubicBezTo>
                  <a:close/>
                  <a:moveTo>
                    <a:pt x="909497" y="582052"/>
                  </a:moveTo>
                  <a:cubicBezTo>
                    <a:pt x="917349" y="584263"/>
                    <a:pt x="921943" y="592423"/>
                    <a:pt x="919714" y="600281"/>
                  </a:cubicBezTo>
                  <a:cubicBezTo>
                    <a:pt x="917520" y="608140"/>
                    <a:pt x="909360" y="612720"/>
                    <a:pt x="901509" y="610509"/>
                  </a:cubicBezTo>
                  <a:cubicBezTo>
                    <a:pt x="893623" y="608297"/>
                    <a:pt x="889063" y="600137"/>
                    <a:pt x="891257" y="592279"/>
                  </a:cubicBezTo>
                  <a:cubicBezTo>
                    <a:pt x="891291" y="592211"/>
                    <a:pt x="891291" y="592142"/>
                    <a:pt x="891326" y="592073"/>
                  </a:cubicBezTo>
                  <a:cubicBezTo>
                    <a:pt x="893554" y="584301"/>
                    <a:pt x="901680" y="579806"/>
                    <a:pt x="909429" y="582034"/>
                  </a:cubicBezTo>
                  <a:cubicBezTo>
                    <a:pt x="909463" y="582041"/>
                    <a:pt x="909463" y="582045"/>
                    <a:pt x="909497" y="582052"/>
                  </a:cubicBezTo>
                  <a:close/>
                  <a:moveTo>
                    <a:pt x="867532" y="717247"/>
                  </a:moveTo>
                  <a:cubicBezTo>
                    <a:pt x="875280" y="719500"/>
                    <a:pt x="879771" y="727622"/>
                    <a:pt x="877509" y="735384"/>
                  </a:cubicBezTo>
                  <a:cubicBezTo>
                    <a:pt x="875246" y="743147"/>
                    <a:pt x="867120" y="747614"/>
                    <a:pt x="859372" y="745358"/>
                  </a:cubicBezTo>
                  <a:cubicBezTo>
                    <a:pt x="851623" y="743105"/>
                    <a:pt x="847132" y="734983"/>
                    <a:pt x="849394" y="727221"/>
                  </a:cubicBezTo>
                  <a:cubicBezTo>
                    <a:pt x="849394" y="727221"/>
                    <a:pt x="849394" y="727221"/>
                    <a:pt x="849394" y="727221"/>
                  </a:cubicBezTo>
                  <a:cubicBezTo>
                    <a:pt x="851554" y="719520"/>
                    <a:pt x="859509" y="715012"/>
                    <a:pt x="867223" y="717158"/>
                  </a:cubicBezTo>
                  <a:cubicBezTo>
                    <a:pt x="867326" y="717185"/>
                    <a:pt x="867429" y="717216"/>
                    <a:pt x="867532" y="717247"/>
                  </a:cubicBezTo>
                  <a:close/>
                  <a:moveTo>
                    <a:pt x="782914" y="1040219"/>
                  </a:moveTo>
                  <a:cubicBezTo>
                    <a:pt x="780411" y="1047899"/>
                    <a:pt x="772183" y="1052109"/>
                    <a:pt x="764503" y="1049620"/>
                  </a:cubicBezTo>
                  <a:cubicBezTo>
                    <a:pt x="756823" y="1047131"/>
                    <a:pt x="752606" y="1038888"/>
                    <a:pt x="755109" y="1031205"/>
                  </a:cubicBezTo>
                  <a:cubicBezTo>
                    <a:pt x="757577" y="1023590"/>
                    <a:pt x="765703" y="1019373"/>
                    <a:pt x="773349" y="1021752"/>
                  </a:cubicBezTo>
                  <a:cubicBezTo>
                    <a:pt x="781097" y="1024204"/>
                    <a:pt x="785383" y="1032467"/>
                    <a:pt x="782914" y="1040205"/>
                  </a:cubicBezTo>
                  <a:cubicBezTo>
                    <a:pt x="782914" y="1040212"/>
                    <a:pt x="782914" y="1040219"/>
                    <a:pt x="782914" y="1040225"/>
                  </a:cubicBezTo>
                  <a:close/>
                  <a:moveTo>
                    <a:pt x="825669" y="852237"/>
                  </a:moveTo>
                  <a:cubicBezTo>
                    <a:pt x="833486" y="854537"/>
                    <a:pt x="837977" y="862742"/>
                    <a:pt x="835646" y="870559"/>
                  </a:cubicBezTo>
                  <a:cubicBezTo>
                    <a:pt x="833349" y="878380"/>
                    <a:pt x="825154" y="882854"/>
                    <a:pt x="817337" y="880553"/>
                  </a:cubicBezTo>
                  <a:cubicBezTo>
                    <a:pt x="809520" y="878253"/>
                    <a:pt x="805063" y="870052"/>
                    <a:pt x="807360" y="862231"/>
                  </a:cubicBezTo>
                  <a:cubicBezTo>
                    <a:pt x="809657" y="854414"/>
                    <a:pt x="817852" y="849943"/>
                    <a:pt x="825669" y="852244"/>
                  </a:cubicBezTo>
                  <a:close/>
                  <a:moveTo>
                    <a:pt x="731349" y="1156961"/>
                  </a:moveTo>
                  <a:cubicBezTo>
                    <a:pt x="739097" y="1159324"/>
                    <a:pt x="743486" y="1167532"/>
                    <a:pt x="741120" y="1175294"/>
                  </a:cubicBezTo>
                  <a:cubicBezTo>
                    <a:pt x="738789" y="1183060"/>
                    <a:pt x="730560" y="1187441"/>
                    <a:pt x="722812" y="1185079"/>
                  </a:cubicBezTo>
                  <a:cubicBezTo>
                    <a:pt x="715029" y="1182720"/>
                    <a:pt x="710640" y="1174512"/>
                    <a:pt x="713006" y="1166747"/>
                  </a:cubicBezTo>
                  <a:cubicBezTo>
                    <a:pt x="713040" y="1166719"/>
                    <a:pt x="713040" y="1166692"/>
                    <a:pt x="713040" y="1166664"/>
                  </a:cubicBezTo>
                  <a:cubicBezTo>
                    <a:pt x="715303" y="1158988"/>
                    <a:pt x="723360" y="1154606"/>
                    <a:pt x="731040" y="1156876"/>
                  </a:cubicBezTo>
                  <a:cubicBezTo>
                    <a:pt x="731143" y="1156907"/>
                    <a:pt x="731246" y="1156937"/>
                    <a:pt x="731349" y="1156968"/>
                  </a:cubicBezTo>
                  <a:close/>
                  <a:moveTo>
                    <a:pt x="603360" y="1570423"/>
                  </a:moveTo>
                  <a:cubicBezTo>
                    <a:pt x="611006" y="1572953"/>
                    <a:pt x="615154" y="1581206"/>
                    <a:pt x="612617" y="1588855"/>
                  </a:cubicBezTo>
                  <a:cubicBezTo>
                    <a:pt x="610115" y="1596504"/>
                    <a:pt x="601852" y="1600656"/>
                    <a:pt x="594206" y="1598126"/>
                  </a:cubicBezTo>
                  <a:cubicBezTo>
                    <a:pt x="586560" y="1595603"/>
                    <a:pt x="582411" y="1587378"/>
                    <a:pt x="584914" y="1579739"/>
                  </a:cubicBezTo>
                  <a:cubicBezTo>
                    <a:pt x="587246" y="1572179"/>
                    <a:pt x="595234" y="1567927"/>
                    <a:pt x="602812" y="1570245"/>
                  </a:cubicBezTo>
                  <a:cubicBezTo>
                    <a:pt x="602983" y="1570303"/>
                    <a:pt x="603189" y="1570365"/>
                    <a:pt x="603360" y="1570430"/>
                  </a:cubicBezTo>
                  <a:close/>
                  <a:moveTo>
                    <a:pt x="645257" y="1435091"/>
                  </a:moveTo>
                  <a:cubicBezTo>
                    <a:pt x="653074" y="1437484"/>
                    <a:pt x="657497" y="1445774"/>
                    <a:pt x="655097" y="1453605"/>
                  </a:cubicBezTo>
                  <a:cubicBezTo>
                    <a:pt x="652697" y="1461432"/>
                    <a:pt x="644400" y="1465838"/>
                    <a:pt x="636583" y="1463445"/>
                  </a:cubicBezTo>
                  <a:cubicBezTo>
                    <a:pt x="628766" y="1461048"/>
                    <a:pt x="624343" y="1452762"/>
                    <a:pt x="626743" y="1444931"/>
                  </a:cubicBezTo>
                  <a:cubicBezTo>
                    <a:pt x="626777" y="1444862"/>
                    <a:pt x="626777" y="1444790"/>
                    <a:pt x="626812" y="1444718"/>
                  </a:cubicBezTo>
                  <a:cubicBezTo>
                    <a:pt x="629280" y="1436980"/>
                    <a:pt x="637509" y="1432680"/>
                    <a:pt x="645257" y="1435097"/>
                  </a:cubicBezTo>
                  <a:close/>
                  <a:moveTo>
                    <a:pt x="689795" y="1292033"/>
                  </a:moveTo>
                  <a:cubicBezTo>
                    <a:pt x="697509" y="1294632"/>
                    <a:pt x="701623" y="1302977"/>
                    <a:pt x="699017" y="1310678"/>
                  </a:cubicBezTo>
                  <a:cubicBezTo>
                    <a:pt x="699017" y="1310688"/>
                    <a:pt x="699017" y="1310702"/>
                    <a:pt x="699017" y="1310712"/>
                  </a:cubicBezTo>
                  <a:cubicBezTo>
                    <a:pt x="696377" y="1318355"/>
                    <a:pt x="688046" y="1322411"/>
                    <a:pt x="680400" y="1319771"/>
                  </a:cubicBezTo>
                  <a:cubicBezTo>
                    <a:pt x="672754" y="1317134"/>
                    <a:pt x="668709" y="1308799"/>
                    <a:pt x="671349" y="1301157"/>
                  </a:cubicBezTo>
                  <a:cubicBezTo>
                    <a:pt x="673955" y="1293576"/>
                    <a:pt x="682183" y="1289513"/>
                    <a:pt x="689795" y="1292040"/>
                  </a:cubicBezTo>
                  <a:close/>
                  <a:moveTo>
                    <a:pt x="561463" y="1705327"/>
                  </a:moveTo>
                  <a:cubicBezTo>
                    <a:pt x="569177" y="1707916"/>
                    <a:pt x="573360" y="1716230"/>
                    <a:pt x="570823" y="1723958"/>
                  </a:cubicBezTo>
                  <a:cubicBezTo>
                    <a:pt x="568457" y="1731693"/>
                    <a:pt x="560297" y="1736061"/>
                    <a:pt x="552549" y="1733712"/>
                  </a:cubicBezTo>
                  <a:cubicBezTo>
                    <a:pt x="544834" y="1731360"/>
                    <a:pt x="540446" y="1723183"/>
                    <a:pt x="542812" y="1715448"/>
                  </a:cubicBezTo>
                  <a:cubicBezTo>
                    <a:pt x="542846" y="1715267"/>
                    <a:pt x="542914" y="1715085"/>
                    <a:pt x="542983" y="1714907"/>
                  </a:cubicBezTo>
                  <a:cubicBezTo>
                    <a:pt x="545451" y="1707162"/>
                    <a:pt x="553714" y="1702879"/>
                    <a:pt x="561463" y="1705334"/>
                  </a:cubicBezTo>
                  <a:close/>
                  <a:moveTo>
                    <a:pt x="696446" y="1747214"/>
                  </a:moveTo>
                  <a:cubicBezTo>
                    <a:pt x="704126" y="1749789"/>
                    <a:pt x="708446" y="1757952"/>
                    <a:pt x="706251" y="1765763"/>
                  </a:cubicBezTo>
                  <a:cubicBezTo>
                    <a:pt x="703509" y="1773381"/>
                    <a:pt x="695451" y="1777674"/>
                    <a:pt x="687600" y="1775675"/>
                  </a:cubicBezTo>
                  <a:cubicBezTo>
                    <a:pt x="679955" y="1772956"/>
                    <a:pt x="675737" y="1764779"/>
                    <a:pt x="677966" y="1756986"/>
                  </a:cubicBezTo>
                  <a:cubicBezTo>
                    <a:pt x="680434" y="1749237"/>
                    <a:pt x="688663" y="1744889"/>
                    <a:pt x="696446" y="1747221"/>
                  </a:cubicBezTo>
                  <a:close/>
                  <a:moveTo>
                    <a:pt x="1266411" y="387888"/>
                  </a:moveTo>
                  <a:cubicBezTo>
                    <a:pt x="1274091" y="390364"/>
                    <a:pt x="1278309" y="398599"/>
                    <a:pt x="1275840" y="406283"/>
                  </a:cubicBezTo>
                  <a:cubicBezTo>
                    <a:pt x="1273372" y="413966"/>
                    <a:pt x="1265143" y="418187"/>
                    <a:pt x="1257463" y="415711"/>
                  </a:cubicBezTo>
                  <a:cubicBezTo>
                    <a:pt x="1249783" y="413243"/>
                    <a:pt x="1245566" y="405045"/>
                    <a:pt x="1248000" y="397372"/>
                  </a:cubicBezTo>
                  <a:cubicBezTo>
                    <a:pt x="1250332" y="389740"/>
                    <a:pt x="1258423" y="385444"/>
                    <a:pt x="1266034" y="387779"/>
                  </a:cubicBezTo>
                  <a:cubicBezTo>
                    <a:pt x="1266172" y="387816"/>
                    <a:pt x="1266275" y="387854"/>
                    <a:pt x="1266411" y="387895"/>
                  </a:cubicBezTo>
                  <a:close/>
                  <a:moveTo>
                    <a:pt x="873291" y="1654176"/>
                  </a:moveTo>
                  <a:cubicBezTo>
                    <a:pt x="881006" y="1656528"/>
                    <a:pt x="885326" y="1664682"/>
                    <a:pt x="882994" y="1672386"/>
                  </a:cubicBezTo>
                  <a:cubicBezTo>
                    <a:pt x="880629" y="1680089"/>
                    <a:pt x="872469" y="1684427"/>
                    <a:pt x="864754" y="1682075"/>
                  </a:cubicBezTo>
                  <a:cubicBezTo>
                    <a:pt x="857109" y="1679733"/>
                    <a:pt x="852754" y="1671648"/>
                    <a:pt x="855052" y="1663968"/>
                  </a:cubicBezTo>
                  <a:cubicBezTo>
                    <a:pt x="857177" y="1656347"/>
                    <a:pt x="865063" y="1651879"/>
                    <a:pt x="872674" y="1653988"/>
                  </a:cubicBezTo>
                  <a:cubicBezTo>
                    <a:pt x="872880" y="1654046"/>
                    <a:pt x="873086" y="1654108"/>
                    <a:pt x="873291" y="1654176"/>
                  </a:cubicBezTo>
                  <a:close/>
                  <a:moveTo>
                    <a:pt x="831360" y="1789067"/>
                  </a:moveTo>
                  <a:cubicBezTo>
                    <a:pt x="839143" y="1791398"/>
                    <a:pt x="843600" y="1799596"/>
                    <a:pt x="841269" y="1807389"/>
                  </a:cubicBezTo>
                  <a:cubicBezTo>
                    <a:pt x="839109" y="1815196"/>
                    <a:pt x="831052" y="1819780"/>
                    <a:pt x="823234" y="1817630"/>
                  </a:cubicBezTo>
                  <a:cubicBezTo>
                    <a:pt x="815451" y="1815480"/>
                    <a:pt x="810857" y="1807409"/>
                    <a:pt x="812983" y="1799603"/>
                  </a:cubicBezTo>
                  <a:cubicBezTo>
                    <a:pt x="813052" y="1799466"/>
                    <a:pt x="813086" y="1799328"/>
                    <a:pt x="813120" y="1799191"/>
                  </a:cubicBezTo>
                  <a:cubicBezTo>
                    <a:pt x="815383" y="1791381"/>
                    <a:pt x="823543" y="1786859"/>
                    <a:pt x="831360" y="1789067"/>
                  </a:cubicBezTo>
                  <a:close/>
                  <a:moveTo>
                    <a:pt x="1129611" y="829200"/>
                  </a:moveTo>
                  <a:cubicBezTo>
                    <a:pt x="1121863" y="826900"/>
                    <a:pt x="1117440" y="818750"/>
                    <a:pt x="1119737" y="810998"/>
                  </a:cubicBezTo>
                  <a:cubicBezTo>
                    <a:pt x="1122034" y="803249"/>
                    <a:pt x="1130194" y="798830"/>
                    <a:pt x="1137943" y="801131"/>
                  </a:cubicBezTo>
                  <a:cubicBezTo>
                    <a:pt x="1145692" y="803431"/>
                    <a:pt x="1150115" y="811567"/>
                    <a:pt x="1147817" y="819316"/>
                  </a:cubicBezTo>
                  <a:cubicBezTo>
                    <a:pt x="1145623" y="827020"/>
                    <a:pt x="1137600" y="831480"/>
                    <a:pt x="1129886" y="829283"/>
                  </a:cubicBezTo>
                  <a:cubicBezTo>
                    <a:pt x="1129783" y="829255"/>
                    <a:pt x="1129714" y="829228"/>
                    <a:pt x="1129611" y="829200"/>
                  </a:cubicBezTo>
                  <a:close/>
                  <a:moveTo>
                    <a:pt x="1096251" y="936172"/>
                  </a:moveTo>
                  <a:cubicBezTo>
                    <a:pt x="1104069" y="938551"/>
                    <a:pt x="1108457" y="946804"/>
                    <a:pt x="1106057" y="954604"/>
                  </a:cubicBezTo>
                  <a:cubicBezTo>
                    <a:pt x="1103692" y="962407"/>
                    <a:pt x="1095429" y="966799"/>
                    <a:pt x="1087646" y="964420"/>
                  </a:cubicBezTo>
                  <a:cubicBezTo>
                    <a:pt x="1079829" y="962040"/>
                    <a:pt x="1075440" y="953788"/>
                    <a:pt x="1077806" y="945988"/>
                  </a:cubicBezTo>
                  <a:cubicBezTo>
                    <a:pt x="1077840" y="945964"/>
                    <a:pt x="1077840" y="945940"/>
                    <a:pt x="1077840" y="945916"/>
                  </a:cubicBezTo>
                  <a:cubicBezTo>
                    <a:pt x="1080240" y="938143"/>
                    <a:pt x="1088469" y="933775"/>
                    <a:pt x="1096251" y="936162"/>
                  </a:cubicBezTo>
                  <a:close/>
                  <a:moveTo>
                    <a:pt x="1044206" y="1105811"/>
                  </a:moveTo>
                  <a:cubicBezTo>
                    <a:pt x="1051920" y="1108485"/>
                    <a:pt x="1056000" y="1116895"/>
                    <a:pt x="1053326" y="1124603"/>
                  </a:cubicBezTo>
                  <a:cubicBezTo>
                    <a:pt x="1050652" y="1132307"/>
                    <a:pt x="1042217" y="1136387"/>
                    <a:pt x="1034537" y="1133712"/>
                  </a:cubicBezTo>
                  <a:cubicBezTo>
                    <a:pt x="1026823" y="1131041"/>
                    <a:pt x="1022743" y="1122628"/>
                    <a:pt x="1025417" y="1114924"/>
                  </a:cubicBezTo>
                  <a:cubicBezTo>
                    <a:pt x="1025417" y="1114886"/>
                    <a:pt x="1025451" y="1114852"/>
                    <a:pt x="1025451" y="1114817"/>
                  </a:cubicBezTo>
                  <a:cubicBezTo>
                    <a:pt x="1028160" y="1107151"/>
                    <a:pt x="1036526" y="1103116"/>
                    <a:pt x="1044206" y="1105800"/>
                  </a:cubicBezTo>
                  <a:close/>
                  <a:moveTo>
                    <a:pt x="992709" y="1268832"/>
                  </a:moveTo>
                  <a:cubicBezTo>
                    <a:pt x="985029" y="1266247"/>
                    <a:pt x="980880" y="1257916"/>
                    <a:pt x="983451" y="1250222"/>
                  </a:cubicBezTo>
                  <a:cubicBezTo>
                    <a:pt x="986057" y="1242559"/>
                    <a:pt x="994354" y="1238448"/>
                    <a:pt x="1002034" y="1241044"/>
                  </a:cubicBezTo>
                  <a:cubicBezTo>
                    <a:pt x="1009680" y="1243636"/>
                    <a:pt x="1013795" y="1251953"/>
                    <a:pt x="1011189" y="1259616"/>
                  </a:cubicBezTo>
                  <a:cubicBezTo>
                    <a:pt x="1008617" y="1267252"/>
                    <a:pt x="1000354" y="1271363"/>
                    <a:pt x="992709" y="1268822"/>
                  </a:cubicBezTo>
                  <a:close/>
                  <a:moveTo>
                    <a:pt x="925097" y="1537214"/>
                  </a:moveTo>
                  <a:cubicBezTo>
                    <a:pt x="922731" y="1544956"/>
                    <a:pt x="914537" y="1549310"/>
                    <a:pt x="906789" y="1546941"/>
                  </a:cubicBezTo>
                  <a:cubicBezTo>
                    <a:pt x="899040" y="1544572"/>
                    <a:pt x="894686" y="1536374"/>
                    <a:pt x="897052" y="1528636"/>
                  </a:cubicBezTo>
                  <a:cubicBezTo>
                    <a:pt x="899417" y="1520952"/>
                    <a:pt x="907509" y="1516595"/>
                    <a:pt x="915223" y="1518864"/>
                  </a:cubicBezTo>
                  <a:cubicBezTo>
                    <a:pt x="923006" y="1521227"/>
                    <a:pt x="927394" y="1529417"/>
                    <a:pt x="925097" y="1537204"/>
                  </a:cubicBezTo>
                  <a:close/>
                  <a:moveTo>
                    <a:pt x="959623" y="1375763"/>
                  </a:moveTo>
                  <a:cubicBezTo>
                    <a:pt x="967406" y="1378108"/>
                    <a:pt x="971829" y="1386309"/>
                    <a:pt x="969497" y="1394095"/>
                  </a:cubicBezTo>
                  <a:cubicBezTo>
                    <a:pt x="967200" y="1401857"/>
                    <a:pt x="959040" y="1406294"/>
                    <a:pt x="951291" y="1404000"/>
                  </a:cubicBezTo>
                  <a:cubicBezTo>
                    <a:pt x="943509" y="1401707"/>
                    <a:pt x="939086" y="1393553"/>
                    <a:pt x="941383" y="1385791"/>
                  </a:cubicBezTo>
                  <a:cubicBezTo>
                    <a:pt x="943646" y="1377991"/>
                    <a:pt x="951806" y="1373500"/>
                    <a:pt x="959623" y="1375752"/>
                  </a:cubicBezTo>
                  <a:close/>
                  <a:moveTo>
                    <a:pt x="1205966" y="532900"/>
                  </a:moveTo>
                  <a:cubicBezTo>
                    <a:pt x="1208057" y="525076"/>
                    <a:pt x="1216115" y="520437"/>
                    <a:pt x="1223931" y="522532"/>
                  </a:cubicBezTo>
                  <a:cubicBezTo>
                    <a:pt x="1231749" y="524630"/>
                    <a:pt x="1236377" y="532670"/>
                    <a:pt x="1234286" y="540494"/>
                  </a:cubicBezTo>
                  <a:cubicBezTo>
                    <a:pt x="1234251" y="540662"/>
                    <a:pt x="1234183" y="540830"/>
                    <a:pt x="1234149" y="540998"/>
                  </a:cubicBezTo>
                  <a:cubicBezTo>
                    <a:pt x="1231920" y="548781"/>
                    <a:pt x="1223795" y="553272"/>
                    <a:pt x="1216012" y="551033"/>
                  </a:cubicBezTo>
                  <a:cubicBezTo>
                    <a:pt x="1208229" y="548794"/>
                    <a:pt x="1203737" y="540672"/>
                    <a:pt x="1205966" y="532889"/>
                  </a:cubicBezTo>
                  <a:close/>
                  <a:moveTo>
                    <a:pt x="1171337" y="694242"/>
                  </a:moveTo>
                  <a:cubicBezTo>
                    <a:pt x="1163520" y="691865"/>
                    <a:pt x="1159132" y="683606"/>
                    <a:pt x="1161497" y="675799"/>
                  </a:cubicBezTo>
                  <a:cubicBezTo>
                    <a:pt x="1163863" y="667989"/>
                    <a:pt x="1172126" y="663583"/>
                    <a:pt x="1179943" y="665959"/>
                  </a:cubicBezTo>
                  <a:cubicBezTo>
                    <a:pt x="1187657" y="668609"/>
                    <a:pt x="1191771" y="677016"/>
                    <a:pt x="1189132" y="684737"/>
                  </a:cubicBezTo>
                  <a:cubicBezTo>
                    <a:pt x="1186594" y="692078"/>
                    <a:pt x="1178846" y="696220"/>
                    <a:pt x="1171337" y="694221"/>
                  </a:cubicBezTo>
                  <a:close/>
                  <a:moveTo>
                    <a:pt x="967029" y="1831156"/>
                  </a:moveTo>
                  <a:cubicBezTo>
                    <a:pt x="974709" y="1833792"/>
                    <a:pt x="978857" y="1842110"/>
                    <a:pt x="976354" y="1849838"/>
                  </a:cubicBezTo>
                  <a:cubicBezTo>
                    <a:pt x="973989" y="1857611"/>
                    <a:pt x="965795" y="1862003"/>
                    <a:pt x="958012" y="1859647"/>
                  </a:cubicBezTo>
                  <a:cubicBezTo>
                    <a:pt x="950229" y="1857292"/>
                    <a:pt x="945840" y="1849077"/>
                    <a:pt x="948206" y="1841304"/>
                  </a:cubicBezTo>
                  <a:cubicBezTo>
                    <a:pt x="948275" y="1841088"/>
                    <a:pt x="948343" y="1840879"/>
                    <a:pt x="948411" y="1840667"/>
                  </a:cubicBezTo>
                  <a:cubicBezTo>
                    <a:pt x="950983" y="1832942"/>
                    <a:pt x="959246" y="1828701"/>
                    <a:pt x="967029" y="1831135"/>
                  </a:cubicBezTo>
                  <a:close/>
                  <a:moveTo>
                    <a:pt x="1041669" y="1589099"/>
                  </a:moveTo>
                  <a:cubicBezTo>
                    <a:pt x="1033852" y="1586640"/>
                    <a:pt x="1029532" y="1578319"/>
                    <a:pt x="1032000" y="1570516"/>
                  </a:cubicBezTo>
                  <a:cubicBezTo>
                    <a:pt x="1034434" y="1562712"/>
                    <a:pt x="1042766" y="1558379"/>
                    <a:pt x="1050583" y="1560837"/>
                  </a:cubicBezTo>
                  <a:cubicBezTo>
                    <a:pt x="1058366" y="1563299"/>
                    <a:pt x="1062720" y="1571616"/>
                    <a:pt x="1060251" y="1579420"/>
                  </a:cubicBezTo>
                  <a:cubicBezTo>
                    <a:pt x="1060251" y="1579458"/>
                    <a:pt x="1060217" y="1579492"/>
                    <a:pt x="1060217" y="1579526"/>
                  </a:cubicBezTo>
                  <a:cubicBezTo>
                    <a:pt x="1057680" y="1587240"/>
                    <a:pt x="1049417" y="1591502"/>
                    <a:pt x="1041669" y="1589102"/>
                  </a:cubicBezTo>
                  <a:close/>
                  <a:moveTo>
                    <a:pt x="1104686" y="1436184"/>
                  </a:moveTo>
                  <a:cubicBezTo>
                    <a:pt x="1102286" y="1443947"/>
                    <a:pt x="1094057" y="1448308"/>
                    <a:pt x="1086309" y="1445925"/>
                  </a:cubicBezTo>
                  <a:cubicBezTo>
                    <a:pt x="1078560" y="1443539"/>
                    <a:pt x="1074172" y="1435310"/>
                    <a:pt x="1076571" y="1427548"/>
                  </a:cubicBezTo>
                  <a:cubicBezTo>
                    <a:pt x="1078972" y="1419785"/>
                    <a:pt x="1087200" y="1415424"/>
                    <a:pt x="1094949" y="1417814"/>
                  </a:cubicBezTo>
                  <a:cubicBezTo>
                    <a:pt x="1102697" y="1420200"/>
                    <a:pt x="1107086" y="1428429"/>
                    <a:pt x="1104686" y="1436191"/>
                  </a:cubicBezTo>
                  <a:close/>
                  <a:moveTo>
                    <a:pt x="1128275" y="1310873"/>
                  </a:moveTo>
                  <a:cubicBezTo>
                    <a:pt x="1120492" y="1308501"/>
                    <a:pt x="1116137" y="1300293"/>
                    <a:pt x="1118469" y="1292517"/>
                  </a:cubicBezTo>
                  <a:cubicBezTo>
                    <a:pt x="1120903" y="1284768"/>
                    <a:pt x="1129132" y="1280455"/>
                    <a:pt x="1136880" y="1282883"/>
                  </a:cubicBezTo>
                  <a:cubicBezTo>
                    <a:pt x="1144526" y="1285272"/>
                    <a:pt x="1148846" y="1293326"/>
                    <a:pt x="1146617" y="1301010"/>
                  </a:cubicBezTo>
                  <a:cubicBezTo>
                    <a:pt x="1144251" y="1308768"/>
                    <a:pt x="1136057" y="1313167"/>
                    <a:pt x="1128275" y="1310880"/>
                  </a:cubicBezTo>
                  <a:close/>
                  <a:moveTo>
                    <a:pt x="1359874" y="564816"/>
                  </a:moveTo>
                  <a:cubicBezTo>
                    <a:pt x="1367623" y="567364"/>
                    <a:pt x="1371840" y="575709"/>
                    <a:pt x="1369303" y="583457"/>
                  </a:cubicBezTo>
                  <a:cubicBezTo>
                    <a:pt x="1366732" y="591206"/>
                    <a:pt x="1358400" y="595423"/>
                    <a:pt x="1350652" y="592876"/>
                  </a:cubicBezTo>
                  <a:cubicBezTo>
                    <a:pt x="1342937" y="590325"/>
                    <a:pt x="1338754" y="582000"/>
                    <a:pt x="1341291" y="574279"/>
                  </a:cubicBezTo>
                  <a:cubicBezTo>
                    <a:pt x="1343863" y="566582"/>
                    <a:pt x="1352126" y="562372"/>
                    <a:pt x="1359874" y="564816"/>
                  </a:cubicBezTo>
                  <a:close/>
                  <a:moveTo>
                    <a:pt x="1314960" y="707836"/>
                  </a:moveTo>
                  <a:cubicBezTo>
                    <a:pt x="1322812" y="710075"/>
                    <a:pt x="1327372" y="718252"/>
                    <a:pt x="1325109" y="726103"/>
                  </a:cubicBezTo>
                  <a:cubicBezTo>
                    <a:pt x="1322880" y="733951"/>
                    <a:pt x="1314720" y="738501"/>
                    <a:pt x="1306869" y="736265"/>
                  </a:cubicBezTo>
                  <a:cubicBezTo>
                    <a:pt x="1299017" y="734026"/>
                    <a:pt x="1294457" y="725850"/>
                    <a:pt x="1296686" y="717998"/>
                  </a:cubicBezTo>
                  <a:cubicBezTo>
                    <a:pt x="1296686" y="717971"/>
                    <a:pt x="1296720" y="717940"/>
                    <a:pt x="1296720" y="717909"/>
                  </a:cubicBezTo>
                  <a:cubicBezTo>
                    <a:pt x="1299017" y="710116"/>
                    <a:pt x="1307143" y="705621"/>
                    <a:pt x="1314960" y="707836"/>
                  </a:cubicBezTo>
                  <a:close/>
                  <a:moveTo>
                    <a:pt x="1273097" y="843072"/>
                  </a:moveTo>
                  <a:cubicBezTo>
                    <a:pt x="1280846" y="845417"/>
                    <a:pt x="1285200" y="853588"/>
                    <a:pt x="1282834" y="861319"/>
                  </a:cubicBezTo>
                  <a:cubicBezTo>
                    <a:pt x="1280503" y="869051"/>
                    <a:pt x="1272343" y="873418"/>
                    <a:pt x="1264594" y="871070"/>
                  </a:cubicBezTo>
                  <a:cubicBezTo>
                    <a:pt x="1256914" y="868735"/>
                    <a:pt x="1252526" y="860627"/>
                    <a:pt x="1254823" y="852916"/>
                  </a:cubicBezTo>
                  <a:cubicBezTo>
                    <a:pt x="1257120" y="845171"/>
                    <a:pt x="1265246" y="840751"/>
                    <a:pt x="1272994" y="843041"/>
                  </a:cubicBezTo>
                  <a:cubicBezTo>
                    <a:pt x="1273029" y="843052"/>
                    <a:pt x="1273063" y="843062"/>
                    <a:pt x="1273097" y="843072"/>
                  </a:cubicBezTo>
                  <a:close/>
                  <a:moveTo>
                    <a:pt x="1212994" y="987813"/>
                  </a:moveTo>
                  <a:cubicBezTo>
                    <a:pt x="1215463" y="980075"/>
                    <a:pt x="1223726" y="975789"/>
                    <a:pt x="1231440" y="978240"/>
                  </a:cubicBezTo>
                  <a:cubicBezTo>
                    <a:pt x="1239189" y="980695"/>
                    <a:pt x="1243475" y="988958"/>
                    <a:pt x="1241040" y="996700"/>
                  </a:cubicBezTo>
                  <a:cubicBezTo>
                    <a:pt x="1238571" y="1004428"/>
                    <a:pt x="1230343" y="1008713"/>
                    <a:pt x="1222594" y="1006279"/>
                  </a:cubicBezTo>
                  <a:cubicBezTo>
                    <a:pt x="1214880" y="1003780"/>
                    <a:pt x="1210629" y="995558"/>
                    <a:pt x="1212994" y="987813"/>
                  </a:cubicBezTo>
                  <a:close/>
                  <a:moveTo>
                    <a:pt x="1170275" y="1175829"/>
                  </a:moveTo>
                  <a:cubicBezTo>
                    <a:pt x="1162457" y="1173546"/>
                    <a:pt x="1157931" y="1165344"/>
                    <a:pt x="1160229" y="1157510"/>
                  </a:cubicBezTo>
                  <a:cubicBezTo>
                    <a:pt x="1162526" y="1149676"/>
                    <a:pt x="1170720" y="1145177"/>
                    <a:pt x="1178537" y="1147464"/>
                  </a:cubicBezTo>
                  <a:cubicBezTo>
                    <a:pt x="1186389" y="1149748"/>
                    <a:pt x="1190880" y="1157949"/>
                    <a:pt x="1188583" y="1165783"/>
                  </a:cubicBezTo>
                  <a:cubicBezTo>
                    <a:pt x="1188583" y="1165793"/>
                    <a:pt x="1188583" y="1165807"/>
                    <a:pt x="1188583" y="1165817"/>
                  </a:cubicBezTo>
                  <a:cubicBezTo>
                    <a:pt x="1186286" y="1173635"/>
                    <a:pt x="1178091" y="1178112"/>
                    <a:pt x="1170275" y="1175829"/>
                  </a:cubicBezTo>
                  <a:close/>
                  <a:moveTo>
                    <a:pt x="1101806" y="1872964"/>
                  </a:moveTo>
                  <a:cubicBezTo>
                    <a:pt x="1109520" y="1875484"/>
                    <a:pt x="1113909" y="1883585"/>
                    <a:pt x="1111817" y="1891420"/>
                  </a:cubicBezTo>
                  <a:cubicBezTo>
                    <a:pt x="1109109" y="1899024"/>
                    <a:pt x="1101120" y="1903379"/>
                    <a:pt x="1093269" y="1901524"/>
                  </a:cubicBezTo>
                  <a:cubicBezTo>
                    <a:pt x="1085589" y="1898904"/>
                    <a:pt x="1081269" y="1890779"/>
                    <a:pt x="1083394" y="1882955"/>
                  </a:cubicBezTo>
                  <a:cubicBezTo>
                    <a:pt x="1085795" y="1875179"/>
                    <a:pt x="1093989" y="1870742"/>
                    <a:pt x="1101806" y="1872964"/>
                  </a:cubicBezTo>
                  <a:close/>
                  <a:moveTo>
                    <a:pt x="1671977" y="513710"/>
                  </a:moveTo>
                  <a:cubicBezTo>
                    <a:pt x="1679589" y="516052"/>
                    <a:pt x="1683874" y="524126"/>
                    <a:pt x="1681543" y="531744"/>
                  </a:cubicBezTo>
                  <a:cubicBezTo>
                    <a:pt x="1681509" y="531874"/>
                    <a:pt x="1681440" y="532005"/>
                    <a:pt x="1681406" y="532135"/>
                  </a:cubicBezTo>
                  <a:cubicBezTo>
                    <a:pt x="1678903" y="539819"/>
                    <a:pt x="1670674" y="544032"/>
                    <a:pt x="1662994" y="541543"/>
                  </a:cubicBezTo>
                  <a:cubicBezTo>
                    <a:pt x="1655315" y="539054"/>
                    <a:pt x="1651097" y="530805"/>
                    <a:pt x="1653566" y="523121"/>
                  </a:cubicBezTo>
                  <a:cubicBezTo>
                    <a:pt x="1656069" y="515445"/>
                    <a:pt x="1664297" y="511231"/>
                    <a:pt x="1671977" y="513707"/>
                  </a:cubicBezTo>
                  <a:close/>
                  <a:moveTo>
                    <a:pt x="1611497" y="658739"/>
                  </a:moveTo>
                  <a:cubicBezTo>
                    <a:pt x="1613726" y="650966"/>
                    <a:pt x="1621817" y="646457"/>
                    <a:pt x="1629566" y="648669"/>
                  </a:cubicBezTo>
                  <a:cubicBezTo>
                    <a:pt x="1637349" y="650884"/>
                    <a:pt x="1641874" y="658979"/>
                    <a:pt x="1639646" y="666751"/>
                  </a:cubicBezTo>
                  <a:cubicBezTo>
                    <a:pt x="1637417" y="674524"/>
                    <a:pt x="1629326" y="679032"/>
                    <a:pt x="1621577" y="676817"/>
                  </a:cubicBezTo>
                  <a:cubicBezTo>
                    <a:pt x="1613795" y="674606"/>
                    <a:pt x="1609269" y="666511"/>
                    <a:pt x="1611497" y="658739"/>
                  </a:cubicBezTo>
                  <a:close/>
                  <a:moveTo>
                    <a:pt x="1577006" y="820077"/>
                  </a:moveTo>
                  <a:cubicBezTo>
                    <a:pt x="1569154" y="817859"/>
                    <a:pt x="1564594" y="809692"/>
                    <a:pt x="1566789" y="801833"/>
                  </a:cubicBezTo>
                  <a:cubicBezTo>
                    <a:pt x="1569017" y="793979"/>
                    <a:pt x="1577177" y="789408"/>
                    <a:pt x="1585029" y="791630"/>
                  </a:cubicBezTo>
                  <a:cubicBezTo>
                    <a:pt x="1592880" y="793848"/>
                    <a:pt x="1597475" y="802015"/>
                    <a:pt x="1595246" y="809870"/>
                  </a:cubicBezTo>
                  <a:cubicBezTo>
                    <a:pt x="1595246" y="809915"/>
                    <a:pt x="1595212" y="809956"/>
                    <a:pt x="1595212" y="809997"/>
                  </a:cubicBezTo>
                  <a:cubicBezTo>
                    <a:pt x="1592949" y="817790"/>
                    <a:pt x="1584823" y="822292"/>
                    <a:pt x="1577006" y="820077"/>
                  </a:cubicBezTo>
                  <a:close/>
                  <a:moveTo>
                    <a:pt x="1543714" y="927011"/>
                  </a:moveTo>
                  <a:cubicBezTo>
                    <a:pt x="1551429" y="929452"/>
                    <a:pt x="1555680" y="937684"/>
                    <a:pt x="1553246" y="945391"/>
                  </a:cubicBezTo>
                  <a:cubicBezTo>
                    <a:pt x="1550812" y="953102"/>
                    <a:pt x="1542583" y="957371"/>
                    <a:pt x="1534869" y="954930"/>
                  </a:cubicBezTo>
                  <a:cubicBezTo>
                    <a:pt x="1527154" y="952488"/>
                    <a:pt x="1522903" y="944256"/>
                    <a:pt x="1525337" y="936549"/>
                  </a:cubicBezTo>
                  <a:cubicBezTo>
                    <a:pt x="1525337" y="936542"/>
                    <a:pt x="1525337" y="936539"/>
                    <a:pt x="1525337" y="936532"/>
                  </a:cubicBezTo>
                  <a:cubicBezTo>
                    <a:pt x="1527669" y="928900"/>
                    <a:pt x="1535726" y="924590"/>
                    <a:pt x="1543372" y="926908"/>
                  </a:cubicBezTo>
                  <a:cubicBezTo>
                    <a:pt x="1543475" y="926942"/>
                    <a:pt x="1543611" y="926980"/>
                    <a:pt x="1543714" y="927021"/>
                  </a:cubicBezTo>
                  <a:close/>
                  <a:moveTo>
                    <a:pt x="1501440" y="1061880"/>
                  </a:moveTo>
                  <a:cubicBezTo>
                    <a:pt x="1509257" y="1064143"/>
                    <a:pt x="1513783" y="1072324"/>
                    <a:pt x="1511520" y="1080155"/>
                  </a:cubicBezTo>
                  <a:cubicBezTo>
                    <a:pt x="1509257" y="1087985"/>
                    <a:pt x="1501063" y="1092497"/>
                    <a:pt x="1493246" y="1090235"/>
                  </a:cubicBezTo>
                  <a:cubicBezTo>
                    <a:pt x="1485429" y="1087972"/>
                    <a:pt x="1480903" y="1079791"/>
                    <a:pt x="1483166" y="1071960"/>
                  </a:cubicBezTo>
                  <a:cubicBezTo>
                    <a:pt x="1485429" y="1064129"/>
                    <a:pt x="1493623" y="1059618"/>
                    <a:pt x="1501440" y="1061880"/>
                  </a:cubicBezTo>
                  <a:close/>
                  <a:moveTo>
                    <a:pt x="1449326" y="1231468"/>
                  </a:moveTo>
                  <a:cubicBezTo>
                    <a:pt x="1457109" y="1233895"/>
                    <a:pt x="1461463" y="1242179"/>
                    <a:pt x="1459029" y="1249968"/>
                  </a:cubicBezTo>
                  <a:cubicBezTo>
                    <a:pt x="1456594" y="1257758"/>
                    <a:pt x="1448332" y="1262105"/>
                    <a:pt x="1440549" y="1259678"/>
                  </a:cubicBezTo>
                  <a:cubicBezTo>
                    <a:pt x="1432732" y="1257251"/>
                    <a:pt x="1428411" y="1248967"/>
                    <a:pt x="1430812" y="1241177"/>
                  </a:cubicBezTo>
                  <a:cubicBezTo>
                    <a:pt x="1430846" y="1241119"/>
                    <a:pt x="1430846" y="1241064"/>
                    <a:pt x="1430880" y="1241006"/>
                  </a:cubicBezTo>
                  <a:cubicBezTo>
                    <a:pt x="1433315" y="1233288"/>
                    <a:pt x="1441577" y="1229016"/>
                    <a:pt x="1449291" y="1231464"/>
                  </a:cubicBezTo>
                  <a:cubicBezTo>
                    <a:pt x="1449291" y="1231471"/>
                    <a:pt x="1449326" y="1231475"/>
                    <a:pt x="1449326" y="1231478"/>
                  </a:cubicBezTo>
                  <a:close/>
                  <a:moveTo>
                    <a:pt x="1312320" y="1673068"/>
                  </a:moveTo>
                  <a:cubicBezTo>
                    <a:pt x="1304434" y="1670836"/>
                    <a:pt x="1299874" y="1662645"/>
                    <a:pt x="1302103" y="1654773"/>
                  </a:cubicBezTo>
                  <a:cubicBezTo>
                    <a:pt x="1304332" y="1646897"/>
                    <a:pt x="1312526" y="1642324"/>
                    <a:pt x="1320411" y="1644552"/>
                  </a:cubicBezTo>
                  <a:cubicBezTo>
                    <a:pt x="1328263" y="1646784"/>
                    <a:pt x="1332857" y="1654975"/>
                    <a:pt x="1330629" y="1662851"/>
                  </a:cubicBezTo>
                  <a:cubicBezTo>
                    <a:pt x="1330594" y="1662912"/>
                    <a:pt x="1330594" y="1662977"/>
                    <a:pt x="1330560" y="1663043"/>
                  </a:cubicBezTo>
                  <a:cubicBezTo>
                    <a:pt x="1328263" y="1670832"/>
                    <a:pt x="1320137" y="1675314"/>
                    <a:pt x="1312320" y="1673078"/>
                  </a:cubicBezTo>
                  <a:close/>
                  <a:moveTo>
                    <a:pt x="1366046" y="1501855"/>
                  </a:moveTo>
                  <a:cubicBezTo>
                    <a:pt x="1373726" y="1504598"/>
                    <a:pt x="1377703" y="1513036"/>
                    <a:pt x="1374960" y="1520702"/>
                  </a:cubicBezTo>
                  <a:cubicBezTo>
                    <a:pt x="1372217" y="1528368"/>
                    <a:pt x="1363783" y="1532359"/>
                    <a:pt x="1356103" y="1529616"/>
                  </a:cubicBezTo>
                  <a:cubicBezTo>
                    <a:pt x="1348457" y="1526873"/>
                    <a:pt x="1344446" y="1518436"/>
                    <a:pt x="1347189" y="1510770"/>
                  </a:cubicBezTo>
                  <a:cubicBezTo>
                    <a:pt x="1347223" y="1510745"/>
                    <a:pt x="1347223" y="1510725"/>
                    <a:pt x="1347223" y="1510701"/>
                  </a:cubicBezTo>
                  <a:cubicBezTo>
                    <a:pt x="1349931" y="1503086"/>
                    <a:pt x="1358297" y="1499105"/>
                    <a:pt x="1365909" y="1501811"/>
                  </a:cubicBezTo>
                  <a:cubicBezTo>
                    <a:pt x="1365943" y="1501824"/>
                    <a:pt x="1366012" y="1501842"/>
                    <a:pt x="1366046" y="1501859"/>
                  </a:cubicBezTo>
                  <a:close/>
                  <a:moveTo>
                    <a:pt x="1407737" y="1366807"/>
                  </a:moveTo>
                  <a:cubicBezTo>
                    <a:pt x="1415417" y="1369458"/>
                    <a:pt x="1419497" y="1377827"/>
                    <a:pt x="1416823" y="1385500"/>
                  </a:cubicBezTo>
                  <a:cubicBezTo>
                    <a:pt x="1414183" y="1393173"/>
                    <a:pt x="1405817" y="1397243"/>
                    <a:pt x="1398137" y="1394592"/>
                  </a:cubicBezTo>
                  <a:cubicBezTo>
                    <a:pt x="1390457" y="1391942"/>
                    <a:pt x="1386377" y="1383573"/>
                    <a:pt x="1389052" y="1375900"/>
                  </a:cubicBezTo>
                  <a:cubicBezTo>
                    <a:pt x="1389052" y="1375862"/>
                    <a:pt x="1389086" y="1375821"/>
                    <a:pt x="1389086" y="1375783"/>
                  </a:cubicBezTo>
                  <a:cubicBezTo>
                    <a:pt x="1391657" y="1368203"/>
                    <a:pt x="1399886" y="1364143"/>
                    <a:pt x="1407463" y="1366718"/>
                  </a:cubicBezTo>
                  <a:cubicBezTo>
                    <a:pt x="1407566" y="1366749"/>
                    <a:pt x="1407635" y="1366780"/>
                    <a:pt x="1407737" y="1366811"/>
                  </a:cubicBezTo>
                  <a:close/>
                  <a:moveTo>
                    <a:pt x="1278652" y="1779950"/>
                  </a:moveTo>
                  <a:cubicBezTo>
                    <a:pt x="1286400" y="1782189"/>
                    <a:pt x="1290857" y="1790273"/>
                    <a:pt x="1288594" y="1798008"/>
                  </a:cubicBezTo>
                  <a:cubicBezTo>
                    <a:pt x="1286366" y="1805747"/>
                    <a:pt x="1278275" y="1810204"/>
                    <a:pt x="1270560" y="1807965"/>
                  </a:cubicBezTo>
                  <a:cubicBezTo>
                    <a:pt x="1262812" y="1805733"/>
                    <a:pt x="1258354" y="1797669"/>
                    <a:pt x="1260583" y="1789941"/>
                  </a:cubicBezTo>
                  <a:cubicBezTo>
                    <a:pt x="1262606" y="1782302"/>
                    <a:pt x="1270423" y="1777749"/>
                    <a:pt x="1278069" y="1779768"/>
                  </a:cubicBezTo>
                  <a:cubicBezTo>
                    <a:pt x="1278275" y="1779820"/>
                    <a:pt x="1278446" y="1779878"/>
                    <a:pt x="1278652" y="1779936"/>
                  </a:cubicBezTo>
                  <a:close/>
                  <a:moveTo>
                    <a:pt x="1236823" y="1914871"/>
                  </a:moveTo>
                  <a:cubicBezTo>
                    <a:pt x="1244606" y="1917172"/>
                    <a:pt x="1249063" y="1925356"/>
                    <a:pt x="1246766" y="1933149"/>
                  </a:cubicBezTo>
                  <a:cubicBezTo>
                    <a:pt x="1246766" y="1933156"/>
                    <a:pt x="1246766" y="1933163"/>
                    <a:pt x="1246766" y="1933169"/>
                  </a:cubicBezTo>
                  <a:cubicBezTo>
                    <a:pt x="1244709" y="1940980"/>
                    <a:pt x="1236720" y="1945660"/>
                    <a:pt x="1228937" y="1943616"/>
                  </a:cubicBezTo>
                  <a:cubicBezTo>
                    <a:pt x="1221120" y="1941576"/>
                    <a:pt x="1216423" y="1933588"/>
                    <a:pt x="1218480" y="1925774"/>
                  </a:cubicBezTo>
                  <a:cubicBezTo>
                    <a:pt x="1218549" y="1925534"/>
                    <a:pt x="1218617" y="1925294"/>
                    <a:pt x="1218686" y="1925054"/>
                  </a:cubicBezTo>
                  <a:cubicBezTo>
                    <a:pt x="1220880" y="1917237"/>
                    <a:pt x="1228972" y="1912667"/>
                    <a:pt x="1236789" y="1914851"/>
                  </a:cubicBezTo>
                  <a:cubicBezTo>
                    <a:pt x="1236789" y="1914851"/>
                    <a:pt x="1236823" y="1914854"/>
                    <a:pt x="1236823" y="1914857"/>
                  </a:cubicBezTo>
                  <a:close/>
                  <a:moveTo>
                    <a:pt x="1414389" y="1822056"/>
                  </a:moveTo>
                  <a:cubicBezTo>
                    <a:pt x="1422000" y="1824672"/>
                    <a:pt x="1426046" y="1832969"/>
                    <a:pt x="1423440" y="1840584"/>
                  </a:cubicBezTo>
                  <a:cubicBezTo>
                    <a:pt x="1420834" y="1848203"/>
                    <a:pt x="1412537" y="1852255"/>
                    <a:pt x="1404926" y="1849636"/>
                  </a:cubicBezTo>
                  <a:cubicBezTo>
                    <a:pt x="1397349" y="1847040"/>
                    <a:pt x="1393303" y="1838853"/>
                    <a:pt x="1395806" y="1831269"/>
                  </a:cubicBezTo>
                  <a:cubicBezTo>
                    <a:pt x="1398377" y="1823592"/>
                    <a:pt x="1406709" y="1819461"/>
                    <a:pt x="1414389" y="1822039"/>
                  </a:cubicBezTo>
                  <a:cubicBezTo>
                    <a:pt x="1414389" y="1822043"/>
                    <a:pt x="1414389" y="1822043"/>
                    <a:pt x="1414389" y="1822043"/>
                  </a:cubicBezTo>
                  <a:close/>
                  <a:moveTo>
                    <a:pt x="1372320" y="1956909"/>
                  </a:moveTo>
                  <a:cubicBezTo>
                    <a:pt x="1380000" y="1959518"/>
                    <a:pt x="1384251" y="1967709"/>
                    <a:pt x="1381989" y="1975495"/>
                  </a:cubicBezTo>
                  <a:cubicBezTo>
                    <a:pt x="1379280" y="1983117"/>
                    <a:pt x="1371189" y="1987392"/>
                    <a:pt x="1363372" y="1985332"/>
                  </a:cubicBezTo>
                  <a:cubicBezTo>
                    <a:pt x="1355726" y="1982610"/>
                    <a:pt x="1351543" y="1974395"/>
                    <a:pt x="1353840" y="1966615"/>
                  </a:cubicBezTo>
                  <a:cubicBezTo>
                    <a:pt x="1356309" y="1958877"/>
                    <a:pt x="1364537" y="1954550"/>
                    <a:pt x="1372320" y="1956895"/>
                  </a:cubicBezTo>
                  <a:close/>
                  <a:moveTo>
                    <a:pt x="1456115" y="1686669"/>
                  </a:moveTo>
                  <a:cubicBezTo>
                    <a:pt x="1463931" y="1689103"/>
                    <a:pt x="1468286" y="1697407"/>
                    <a:pt x="1465852" y="1705214"/>
                  </a:cubicBezTo>
                  <a:cubicBezTo>
                    <a:pt x="1463417" y="1713024"/>
                    <a:pt x="1455120" y="1717386"/>
                    <a:pt x="1447303" y="1714951"/>
                  </a:cubicBezTo>
                  <a:cubicBezTo>
                    <a:pt x="1439486" y="1712517"/>
                    <a:pt x="1435132" y="1704209"/>
                    <a:pt x="1437566" y="1696396"/>
                  </a:cubicBezTo>
                  <a:cubicBezTo>
                    <a:pt x="1440000" y="1688582"/>
                    <a:pt x="1448297" y="1684221"/>
                    <a:pt x="1456115" y="1686655"/>
                  </a:cubicBezTo>
                  <a:close/>
                  <a:moveTo>
                    <a:pt x="1500480" y="1543560"/>
                  </a:moveTo>
                  <a:cubicBezTo>
                    <a:pt x="1508194" y="1546101"/>
                    <a:pt x="1512514" y="1554278"/>
                    <a:pt x="1510251" y="1562075"/>
                  </a:cubicBezTo>
                  <a:cubicBezTo>
                    <a:pt x="1507817" y="1569861"/>
                    <a:pt x="1499520" y="1574201"/>
                    <a:pt x="1491737" y="1571767"/>
                  </a:cubicBezTo>
                  <a:cubicBezTo>
                    <a:pt x="1483955" y="1569333"/>
                    <a:pt x="1479635" y="1561049"/>
                    <a:pt x="1482069" y="1553263"/>
                  </a:cubicBezTo>
                  <a:cubicBezTo>
                    <a:pt x="1484469" y="1545508"/>
                    <a:pt x="1492697" y="1541167"/>
                    <a:pt x="1500480" y="1543547"/>
                  </a:cubicBezTo>
                  <a:close/>
                  <a:moveTo>
                    <a:pt x="1575806" y="1301640"/>
                  </a:moveTo>
                  <a:cubicBezTo>
                    <a:pt x="1567989" y="1299302"/>
                    <a:pt x="1563566" y="1291070"/>
                    <a:pt x="1565897" y="1283256"/>
                  </a:cubicBezTo>
                  <a:cubicBezTo>
                    <a:pt x="1568194" y="1275508"/>
                    <a:pt x="1576320" y="1271064"/>
                    <a:pt x="1584103" y="1273289"/>
                  </a:cubicBezTo>
                  <a:cubicBezTo>
                    <a:pt x="1591989" y="1275343"/>
                    <a:pt x="1596720" y="1283407"/>
                    <a:pt x="1594697" y="1291300"/>
                  </a:cubicBezTo>
                  <a:cubicBezTo>
                    <a:pt x="1592640" y="1299196"/>
                    <a:pt x="1584549" y="1303931"/>
                    <a:pt x="1576663" y="1301880"/>
                  </a:cubicBezTo>
                  <a:cubicBezTo>
                    <a:pt x="1576389" y="1301805"/>
                    <a:pt x="1576080" y="1301719"/>
                    <a:pt x="1575806" y="1301627"/>
                  </a:cubicBezTo>
                  <a:close/>
                  <a:moveTo>
                    <a:pt x="1628229" y="1132135"/>
                  </a:moveTo>
                  <a:cubicBezTo>
                    <a:pt x="1620446" y="1129725"/>
                    <a:pt x="1616091" y="1121455"/>
                    <a:pt x="1618492" y="1113665"/>
                  </a:cubicBezTo>
                  <a:cubicBezTo>
                    <a:pt x="1620892" y="1105941"/>
                    <a:pt x="1629052" y="1101576"/>
                    <a:pt x="1636800" y="1103880"/>
                  </a:cubicBezTo>
                  <a:cubicBezTo>
                    <a:pt x="1644514" y="1106376"/>
                    <a:pt x="1648869" y="1114523"/>
                    <a:pt x="1646674" y="1122326"/>
                  </a:cubicBezTo>
                  <a:cubicBezTo>
                    <a:pt x="1644206" y="1130057"/>
                    <a:pt x="1636012" y="1134408"/>
                    <a:pt x="1628229" y="1132121"/>
                  </a:cubicBezTo>
                  <a:close/>
                  <a:moveTo>
                    <a:pt x="1507475" y="1998854"/>
                  </a:moveTo>
                  <a:cubicBezTo>
                    <a:pt x="1514914" y="2001024"/>
                    <a:pt x="1519166" y="2008804"/>
                    <a:pt x="1517006" y="2016230"/>
                  </a:cubicBezTo>
                  <a:cubicBezTo>
                    <a:pt x="1516869" y="2016593"/>
                    <a:pt x="1516766" y="2016950"/>
                    <a:pt x="1516629" y="2017303"/>
                  </a:cubicBezTo>
                  <a:cubicBezTo>
                    <a:pt x="1514537" y="2024942"/>
                    <a:pt x="1506617" y="2029433"/>
                    <a:pt x="1499006" y="2027332"/>
                  </a:cubicBezTo>
                  <a:cubicBezTo>
                    <a:pt x="1498800" y="2027284"/>
                    <a:pt x="1498629" y="2027229"/>
                    <a:pt x="1498457" y="2027174"/>
                  </a:cubicBezTo>
                  <a:cubicBezTo>
                    <a:pt x="1490777" y="2024513"/>
                    <a:pt x="1486594" y="2016257"/>
                    <a:pt x="1488994" y="2008499"/>
                  </a:cubicBezTo>
                  <a:cubicBezTo>
                    <a:pt x="1491463" y="2000743"/>
                    <a:pt x="1499692" y="1996430"/>
                    <a:pt x="1507475" y="1998840"/>
                  </a:cubicBezTo>
                  <a:close/>
                  <a:moveTo>
                    <a:pt x="1626994" y="1613682"/>
                  </a:moveTo>
                  <a:cubicBezTo>
                    <a:pt x="1619246" y="1611162"/>
                    <a:pt x="1615029" y="1602844"/>
                    <a:pt x="1617532" y="1595102"/>
                  </a:cubicBezTo>
                  <a:cubicBezTo>
                    <a:pt x="1619966" y="1587624"/>
                    <a:pt x="1627852" y="1583370"/>
                    <a:pt x="1635429" y="1585437"/>
                  </a:cubicBezTo>
                  <a:cubicBezTo>
                    <a:pt x="1643143" y="1588067"/>
                    <a:pt x="1647257" y="1596446"/>
                    <a:pt x="1644617" y="1604150"/>
                  </a:cubicBezTo>
                  <a:cubicBezTo>
                    <a:pt x="1642149" y="1611439"/>
                    <a:pt x="1634469" y="1615588"/>
                    <a:pt x="1626994" y="1613668"/>
                  </a:cubicBezTo>
                  <a:close/>
                  <a:moveTo>
                    <a:pt x="1814023" y="1010887"/>
                  </a:moveTo>
                  <a:cubicBezTo>
                    <a:pt x="1821635" y="1013572"/>
                    <a:pt x="1825646" y="1021931"/>
                    <a:pt x="1822972" y="1029559"/>
                  </a:cubicBezTo>
                  <a:cubicBezTo>
                    <a:pt x="1820400" y="1036900"/>
                    <a:pt x="1812514" y="1040935"/>
                    <a:pt x="1805040" y="1038744"/>
                  </a:cubicBezTo>
                  <a:cubicBezTo>
                    <a:pt x="1797360" y="1036265"/>
                    <a:pt x="1793109" y="1028013"/>
                    <a:pt x="1795611" y="1020316"/>
                  </a:cubicBezTo>
                  <a:cubicBezTo>
                    <a:pt x="1798080" y="1012622"/>
                    <a:pt x="1806343" y="1008395"/>
                    <a:pt x="1814023" y="1010873"/>
                  </a:cubicBezTo>
                  <a:close/>
                  <a:moveTo>
                    <a:pt x="1855749" y="875599"/>
                  </a:moveTo>
                  <a:cubicBezTo>
                    <a:pt x="1863463" y="878232"/>
                    <a:pt x="1867611" y="886629"/>
                    <a:pt x="1864972" y="894357"/>
                  </a:cubicBezTo>
                  <a:cubicBezTo>
                    <a:pt x="1862469" y="901742"/>
                    <a:pt x="1854652" y="905897"/>
                    <a:pt x="1847109" y="903854"/>
                  </a:cubicBezTo>
                  <a:cubicBezTo>
                    <a:pt x="1839291" y="901468"/>
                    <a:pt x="1834903" y="893208"/>
                    <a:pt x="1837303" y="885405"/>
                  </a:cubicBezTo>
                  <a:cubicBezTo>
                    <a:pt x="1839669" y="877598"/>
                    <a:pt x="1847931" y="873206"/>
                    <a:pt x="1855749" y="875592"/>
                  </a:cubicBezTo>
                  <a:close/>
                  <a:moveTo>
                    <a:pt x="1686789" y="1468807"/>
                  </a:moveTo>
                  <a:cubicBezTo>
                    <a:pt x="1684869" y="1476285"/>
                    <a:pt x="1677257" y="1480787"/>
                    <a:pt x="1669783" y="1478863"/>
                  </a:cubicBezTo>
                  <a:cubicBezTo>
                    <a:pt x="1669406" y="1478771"/>
                    <a:pt x="1669029" y="1478661"/>
                    <a:pt x="1668686" y="1478538"/>
                  </a:cubicBezTo>
                  <a:cubicBezTo>
                    <a:pt x="1660972" y="1476011"/>
                    <a:pt x="1656754" y="1467710"/>
                    <a:pt x="1659291" y="1459999"/>
                  </a:cubicBezTo>
                  <a:cubicBezTo>
                    <a:pt x="1661795" y="1452401"/>
                    <a:pt x="1669886" y="1448188"/>
                    <a:pt x="1677532" y="1450512"/>
                  </a:cubicBezTo>
                  <a:cubicBezTo>
                    <a:pt x="1684937" y="1452580"/>
                    <a:pt x="1689223" y="1460243"/>
                    <a:pt x="1687166" y="1467635"/>
                  </a:cubicBezTo>
                  <a:cubicBezTo>
                    <a:pt x="1687063" y="1468025"/>
                    <a:pt x="1686926" y="1468413"/>
                    <a:pt x="1686789" y="1468793"/>
                  </a:cubicBezTo>
                  <a:close/>
                  <a:moveTo>
                    <a:pt x="1719223" y="1315207"/>
                  </a:moveTo>
                  <a:cubicBezTo>
                    <a:pt x="1726972" y="1317731"/>
                    <a:pt x="1731223" y="1326069"/>
                    <a:pt x="1728686" y="1333828"/>
                  </a:cubicBezTo>
                  <a:cubicBezTo>
                    <a:pt x="1726286" y="1341288"/>
                    <a:pt x="1718434" y="1345550"/>
                    <a:pt x="1710857" y="1343534"/>
                  </a:cubicBezTo>
                  <a:cubicBezTo>
                    <a:pt x="1703040" y="1341223"/>
                    <a:pt x="1698549" y="1333008"/>
                    <a:pt x="1700880" y="1325181"/>
                  </a:cubicBezTo>
                  <a:cubicBezTo>
                    <a:pt x="1703177" y="1317353"/>
                    <a:pt x="1711406" y="1312883"/>
                    <a:pt x="1719223" y="1315193"/>
                  </a:cubicBezTo>
                  <a:close/>
                  <a:moveTo>
                    <a:pt x="1549543" y="1863988"/>
                  </a:moveTo>
                  <a:cubicBezTo>
                    <a:pt x="1557154" y="1866659"/>
                    <a:pt x="1561132" y="1874987"/>
                    <a:pt x="1558457" y="1882584"/>
                  </a:cubicBezTo>
                  <a:cubicBezTo>
                    <a:pt x="1555852" y="1890035"/>
                    <a:pt x="1547760" y="1894049"/>
                    <a:pt x="1540251" y="1891636"/>
                  </a:cubicBezTo>
                  <a:cubicBezTo>
                    <a:pt x="1532606" y="1889071"/>
                    <a:pt x="1528492" y="1880798"/>
                    <a:pt x="1531063" y="1873159"/>
                  </a:cubicBezTo>
                  <a:cubicBezTo>
                    <a:pt x="1533635" y="1865520"/>
                    <a:pt x="1541897" y="1861409"/>
                    <a:pt x="1549543" y="1863974"/>
                  </a:cubicBezTo>
                  <a:close/>
                  <a:moveTo>
                    <a:pt x="1591372" y="1728635"/>
                  </a:moveTo>
                  <a:cubicBezTo>
                    <a:pt x="1598846" y="1730963"/>
                    <a:pt x="1603029" y="1738910"/>
                    <a:pt x="1600697" y="1746384"/>
                  </a:cubicBezTo>
                  <a:cubicBezTo>
                    <a:pt x="1600594" y="1746641"/>
                    <a:pt x="1600526" y="1746895"/>
                    <a:pt x="1600423" y="1747149"/>
                  </a:cubicBezTo>
                  <a:cubicBezTo>
                    <a:pt x="1598469" y="1754613"/>
                    <a:pt x="1590823" y="1759077"/>
                    <a:pt x="1583383" y="1757119"/>
                  </a:cubicBezTo>
                  <a:cubicBezTo>
                    <a:pt x="1583006" y="1757023"/>
                    <a:pt x="1582629" y="1756907"/>
                    <a:pt x="1582251" y="1756776"/>
                  </a:cubicBezTo>
                  <a:cubicBezTo>
                    <a:pt x="1574469" y="1754256"/>
                    <a:pt x="1570217" y="1745915"/>
                    <a:pt x="1572720" y="1738139"/>
                  </a:cubicBezTo>
                  <a:cubicBezTo>
                    <a:pt x="1575257" y="1730363"/>
                    <a:pt x="1583589" y="1726104"/>
                    <a:pt x="1591372" y="1728621"/>
                  </a:cubicBezTo>
                  <a:close/>
                  <a:moveTo>
                    <a:pt x="1933132" y="625320"/>
                  </a:moveTo>
                  <a:cubicBezTo>
                    <a:pt x="1925486" y="622773"/>
                    <a:pt x="1921337" y="614503"/>
                    <a:pt x="1923874" y="606844"/>
                  </a:cubicBezTo>
                  <a:cubicBezTo>
                    <a:pt x="1926411" y="599188"/>
                    <a:pt x="1934709" y="595046"/>
                    <a:pt x="1942354" y="597593"/>
                  </a:cubicBezTo>
                  <a:cubicBezTo>
                    <a:pt x="1949692" y="599726"/>
                    <a:pt x="1953909" y="607396"/>
                    <a:pt x="1951783" y="614729"/>
                  </a:cubicBezTo>
                  <a:cubicBezTo>
                    <a:pt x="1951646" y="615158"/>
                    <a:pt x="1951509" y="615583"/>
                    <a:pt x="1951337" y="615998"/>
                  </a:cubicBezTo>
                  <a:cubicBezTo>
                    <a:pt x="1949451" y="623311"/>
                    <a:pt x="1941977" y="627700"/>
                    <a:pt x="1934674" y="625800"/>
                  </a:cubicBezTo>
                  <a:cubicBezTo>
                    <a:pt x="1934126" y="625667"/>
                    <a:pt x="1933646" y="625502"/>
                    <a:pt x="1933132" y="625307"/>
                  </a:cubicBezTo>
                  <a:close/>
                  <a:moveTo>
                    <a:pt x="1909577" y="750669"/>
                  </a:moveTo>
                  <a:cubicBezTo>
                    <a:pt x="1907760" y="758195"/>
                    <a:pt x="1900183" y="762820"/>
                    <a:pt x="1892640" y="760999"/>
                  </a:cubicBezTo>
                  <a:cubicBezTo>
                    <a:pt x="1892297" y="760913"/>
                    <a:pt x="1891955" y="760817"/>
                    <a:pt x="1891611" y="760704"/>
                  </a:cubicBezTo>
                  <a:cubicBezTo>
                    <a:pt x="1883795" y="758376"/>
                    <a:pt x="1879372" y="750158"/>
                    <a:pt x="1881703" y="742348"/>
                  </a:cubicBezTo>
                  <a:cubicBezTo>
                    <a:pt x="1884034" y="734541"/>
                    <a:pt x="1892229" y="730101"/>
                    <a:pt x="1900046" y="732429"/>
                  </a:cubicBezTo>
                  <a:cubicBezTo>
                    <a:pt x="1907486" y="734387"/>
                    <a:pt x="1911909" y="742005"/>
                    <a:pt x="1909955" y="749441"/>
                  </a:cubicBezTo>
                  <a:cubicBezTo>
                    <a:pt x="1909852" y="749856"/>
                    <a:pt x="1909714" y="750264"/>
                    <a:pt x="1909577" y="750669"/>
                  </a:cubicBezTo>
                  <a:close/>
                  <a:moveTo>
                    <a:pt x="1763006" y="1173947"/>
                  </a:moveTo>
                  <a:cubicBezTo>
                    <a:pt x="1755257" y="1171409"/>
                    <a:pt x="1751040" y="1163068"/>
                    <a:pt x="1753577" y="1155316"/>
                  </a:cubicBezTo>
                  <a:cubicBezTo>
                    <a:pt x="1756115" y="1147567"/>
                    <a:pt x="1764446" y="1143340"/>
                    <a:pt x="1772194" y="1145877"/>
                  </a:cubicBezTo>
                  <a:cubicBezTo>
                    <a:pt x="1779874" y="1148637"/>
                    <a:pt x="1783852" y="1157099"/>
                    <a:pt x="1781109" y="1164775"/>
                  </a:cubicBezTo>
                  <a:cubicBezTo>
                    <a:pt x="1778469" y="1172147"/>
                    <a:pt x="1770514" y="1176168"/>
                    <a:pt x="1763006" y="1173947"/>
                  </a:cubicBezTo>
                  <a:close/>
                </a:path>
              </a:pathLst>
            </a:custGeom>
            <a:solidFill>
              <a:schemeClr val="accent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思源黑体 Regular" panose="020B0500000000000000" charset="-122"/>
              </a:endParaRPr>
            </a:p>
          </p:txBody>
        </p:sp>
        <p:pic>
          <p:nvPicPr>
            <p:cNvPr id="23" name="图片 22" descr="E:/设计图片素材3/pexels-mantasink-18664364.jpgpexels-mantasink-18664364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 cstate="email"/>
            <a:srcRect l="18456" r="18456"/>
            <a:stretch>
              <a:fillRect/>
            </a:stretch>
          </p:blipFill>
          <p:spPr>
            <a:xfrm>
              <a:off x="2475" y="3258"/>
              <a:ext cx="12571" cy="12573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302" h="6302">
                  <a:moveTo>
                    <a:pt x="3151" y="0"/>
                  </a:moveTo>
                  <a:cubicBezTo>
                    <a:pt x="4891" y="0"/>
                    <a:pt x="6302" y="1411"/>
                    <a:pt x="6302" y="3151"/>
                  </a:cubicBezTo>
                  <a:cubicBezTo>
                    <a:pt x="6302" y="4891"/>
                    <a:pt x="4891" y="6302"/>
                    <a:pt x="3151" y="6302"/>
                  </a:cubicBezTo>
                  <a:cubicBezTo>
                    <a:pt x="1411" y="6302"/>
                    <a:pt x="0" y="4891"/>
                    <a:pt x="0" y="3151"/>
                  </a:cubicBezTo>
                  <a:cubicBezTo>
                    <a:pt x="0" y="1411"/>
                    <a:pt x="1411" y="0"/>
                    <a:pt x="3151" y="0"/>
                  </a:cubicBezTo>
                  <a:close/>
                </a:path>
              </a:pathLst>
            </a:custGeom>
            <a:ln w="215900">
              <a:solidFill>
                <a:srgbClr val="FFFFFF"/>
              </a:solidFill>
            </a:ln>
            <a:effectLst>
              <a:outerShdw blurRad="228600" dist="152400" algn="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24" name="任意多边形: 形状 17"/>
            <p:cNvSpPr/>
            <p:nvPr>
              <p:custDataLst>
                <p:tags r:id="rId8"/>
              </p:custDataLst>
            </p:nvPr>
          </p:nvSpPr>
          <p:spPr>
            <a:xfrm>
              <a:off x="2464" y="12733"/>
              <a:ext cx="2469" cy="2464"/>
            </a:xfrm>
            <a:custGeom>
              <a:avLst/>
              <a:gdLst>
                <a:gd name="connsiteX0" fmla="*/ 1017007 w 1018242"/>
                <a:gd name="connsiteY0" fmla="*/ 541608 h 1014892"/>
                <a:gd name="connsiteX1" fmla="*/ 1014758 w 1018242"/>
                <a:gd name="connsiteY1" fmla="*/ 545723 h 1014892"/>
                <a:gd name="connsiteX2" fmla="*/ 946379 w 1018242"/>
                <a:gd name="connsiteY2" fmla="*/ 613883 h 1014892"/>
                <a:gd name="connsiteX3" fmla="*/ 548075 w 1018242"/>
                <a:gd name="connsiteY3" fmla="*/ 1010431 h 1014892"/>
                <a:gd name="connsiteX4" fmla="*/ 540189 w 1018242"/>
                <a:gd name="connsiteY4" fmla="*/ 1013997 h 1014892"/>
                <a:gd name="connsiteX5" fmla="*/ 474213 w 1018242"/>
                <a:gd name="connsiteY5" fmla="*/ 1013723 h 1014892"/>
                <a:gd name="connsiteX6" fmla="*/ 1016884 w 1018242"/>
                <a:gd name="connsiteY6" fmla="*/ 471563 h 1014892"/>
                <a:gd name="connsiteX7" fmla="*/ 1017539 w 1018242"/>
                <a:gd name="connsiteY7" fmla="*/ 480614 h 1014892"/>
                <a:gd name="connsiteX8" fmla="*/ 1017007 w 1018242"/>
                <a:gd name="connsiteY8" fmla="*/ 541608 h 1014892"/>
                <a:gd name="connsiteX9" fmla="*/ 770058 w 1018242"/>
                <a:gd name="connsiteY9" fmla="*/ 644877 h 1014892"/>
                <a:gd name="connsiteX10" fmla="*/ 767116 w 1018242"/>
                <a:gd name="connsiteY10" fmla="*/ 648374 h 1014892"/>
                <a:gd name="connsiteX11" fmla="*/ 766451 w 1018242"/>
                <a:gd name="connsiteY11" fmla="*/ 647791 h 1014892"/>
                <a:gd name="connsiteX12" fmla="*/ 774426 w 1018242"/>
                <a:gd name="connsiteY12" fmla="*/ 631745 h 1014892"/>
                <a:gd name="connsiteX13" fmla="*/ 799701 w 1018242"/>
                <a:gd name="connsiteY13" fmla="*/ 546785 h 1014892"/>
                <a:gd name="connsiteX14" fmla="*/ 802903 w 1018242"/>
                <a:gd name="connsiteY14" fmla="*/ 540203 h 1014892"/>
                <a:gd name="connsiteX15" fmla="*/ 990594 w 1018242"/>
                <a:gd name="connsiteY15" fmla="*/ 353414 h 1014892"/>
                <a:gd name="connsiteX16" fmla="*/ 992791 w 1018242"/>
                <a:gd name="connsiteY16" fmla="*/ 350740 h 1014892"/>
                <a:gd name="connsiteX17" fmla="*/ 994279 w 1018242"/>
                <a:gd name="connsiteY17" fmla="*/ 350980 h 1014892"/>
                <a:gd name="connsiteX18" fmla="*/ 1007243 w 1018242"/>
                <a:gd name="connsiteY18" fmla="*/ 401825 h 1014892"/>
                <a:gd name="connsiteX19" fmla="*/ 1004239 w 1018242"/>
                <a:gd name="connsiteY19" fmla="*/ 411905 h 1014892"/>
                <a:gd name="connsiteX20" fmla="*/ 770058 w 1018242"/>
                <a:gd name="connsiteY20" fmla="*/ 644877 h 1014892"/>
                <a:gd name="connsiteX21" fmla="*/ 801967 w 1018242"/>
                <a:gd name="connsiteY21" fmla="*/ 468545 h 1014892"/>
                <a:gd name="connsiteX22" fmla="*/ 800418 w 1018242"/>
                <a:gd name="connsiteY22" fmla="*/ 469917 h 1014892"/>
                <a:gd name="connsiteX23" fmla="*/ 796139 w 1018242"/>
                <a:gd name="connsiteY23" fmla="*/ 446603 h 1014892"/>
                <a:gd name="connsiteX24" fmla="*/ 787403 w 1018242"/>
                <a:gd name="connsiteY24" fmla="*/ 414237 h 1014892"/>
                <a:gd name="connsiteX25" fmla="*/ 788308 w 1018242"/>
                <a:gd name="connsiteY25" fmla="*/ 410157 h 1014892"/>
                <a:gd name="connsiteX26" fmla="*/ 946948 w 1018242"/>
                <a:gd name="connsiteY26" fmla="*/ 252305 h 1014892"/>
                <a:gd name="connsiteX27" fmla="*/ 948549 w 1018242"/>
                <a:gd name="connsiteY27" fmla="*/ 250900 h 1014892"/>
                <a:gd name="connsiteX28" fmla="*/ 954487 w 1018242"/>
                <a:gd name="connsiteY28" fmla="*/ 261322 h 1014892"/>
                <a:gd name="connsiteX29" fmla="*/ 972124 w 1018242"/>
                <a:gd name="connsiteY29" fmla="*/ 295917 h 1014892"/>
                <a:gd name="connsiteX30" fmla="*/ 971380 w 1018242"/>
                <a:gd name="connsiteY30" fmla="*/ 299928 h 1014892"/>
                <a:gd name="connsiteX31" fmla="*/ 801943 w 1018242"/>
                <a:gd name="connsiteY31" fmla="*/ 468545 h 1014892"/>
                <a:gd name="connsiteX32" fmla="*/ 735419 w 1018242"/>
                <a:gd name="connsiteY32" fmla="*/ 319539 h 1014892"/>
                <a:gd name="connsiteX33" fmla="*/ 887606 w 1018242"/>
                <a:gd name="connsiteY33" fmla="*/ 167380 h 1014892"/>
                <a:gd name="connsiteX34" fmla="*/ 919293 w 1018242"/>
                <a:gd name="connsiteY34" fmla="*/ 206020 h 1014892"/>
                <a:gd name="connsiteX35" fmla="*/ 764339 w 1018242"/>
                <a:gd name="connsiteY35" fmla="*/ 360923 h 1014892"/>
                <a:gd name="connsiteX36" fmla="*/ 735405 w 1018242"/>
                <a:gd name="connsiteY36" fmla="*/ 319539 h 1014892"/>
                <a:gd name="connsiteX37" fmla="*/ 677476 w 1018242"/>
                <a:gd name="connsiteY37" fmla="*/ 267186 h 1014892"/>
                <a:gd name="connsiteX38" fmla="*/ 656397 w 1018242"/>
                <a:gd name="connsiteY38" fmla="*/ 253437 h 1014892"/>
                <a:gd name="connsiteX39" fmla="*/ 811506 w 1018242"/>
                <a:gd name="connsiteY39" fmla="*/ 98568 h 1014892"/>
                <a:gd name="connsiteX40" fmla="*/ 850125 w 1018242"/>
                <a:gd name="connsiteY40" fmla="*/ 130077 h 1014892"/>
                <a:gd name="connsiteX41" fmla="*/ 697670 w 1018242"/>
                <a:gd name="connsiteY41" fmla="*/ 282340 h 1014892"/>
                <a:gd name="connsiteX42" fmla="*/ 677445 w 1018242"/>
                <a:gd name="connsiteY42" fmla="*/ 267186 h 1014892"/>
                <a:gd name="connsiteX43" fmla="*/ 607506 w 1018242"/>
                <a:gd name="connsiteY43" fmla="*/ 228511 h 1014892"/>
                <a:gd name="connsiteX44" fmla="*/ 603175 w 1018242"/>
                <a:gd name="connsiteY44" fmla="*/ 229711 h 1014892"/>
                <a:gd name="connsiteX45" fmla="*/ 548880 w 1018242"/>
                <a:gd name="connsiteY45" fmla="*/ 216923 h 1014892"/>
                <a:gd name="connsiteX46" fmla="*/ 547814 w 1018242"/>
                <a:gd name="connsiteY46" fmla="*/ 216751 h 1014892"/>
                <a:gd name="connsiteX47" fmla="*/ 547221 w 1018242"/>
                <a:gd name="connsiteY47" fmla="*/ 215791 h 1014892"/>
                <a:gd name="connsiteX48" fmla="*/ 549847 w 1018242"/>
                <a:gd name="connsiteY48" fmla="*/ 213905 h 1014892"/>
                <a:gd name="connsiteX49" fmla="*/ 716733 w 1018242"/>
                <a:gd name="connsiteY49" fmla="*/ 47757 h 1014892"/>
                <a:gd name="connsiteX50" fmla="*/ 722887 w 1018242"/>
                <a:gd name="connsiteY50" fmla="*/ 46694 h 1014892"/>
                <a:gd name="connsiteX51" fmla="*/ 722932 w 1018242"/>
                <a:gd name="connsiteY51" fmla="*/ 46728 h 1014892"/>
                <a:gd name="connsiteX52" fmla="*/ 767226 w 1018242"/>
                <a:gd name="connsiteY52" fmla="*/ 69151 h 1014892"/>
                <a:gd name="connsiteX53" fmla="*/ 764843 w 1018242"/>
                <a:gd name="connsiteY53" fmla="*/ 71825 h 1014892"/>
                <a:gd name="connsiteX54" fmla="*/ 607475 w 1018242"/>
                <a:gd name="connsiteY54" fmla="*/ 228511 h 1014892"/>
                <a:gd name="connsiteX55" fmla="*/ 476682 w 1018242"/>
                <a:gd name="connsiteY55" fmla="*/ 214043 h 1014892"/>
                <a:gd name="connsiteX56" fmla="*/ 472224 w 1018242"/>
                <a:gd name="connsiteY56" fmla="*/ 216408 h 1014892"/>
                <a:gd name="connsiteX57" fmla="*/ 372885 w 1018242"/>
                <a:gd name="connsiteY57" fmla="*/ 247471 h 1014892"/>
                <a:gd name="connsiteX58" fmla="*/ 371784 w 1018242"/>
                <a:gd name="connsiteY58" fmla="*/ 247848 h 1014892"/>
                <a:gd name="connsiteX59" fmla="*/ 370879 w 1018242"/>
                <a:gd name="connsiteY59" fmla="*/ 247711 h 1014892"/>
                <a:gd name="connsiteX60" fmla="*/ 373135 w 1018242"/>
                <a:gd name="connsiteY60" fmla="*/ 245346 h 1014892"/>
                <a:gd name="connsiteX61" fmla="*/ 607396 w 1018242"/>
                <a:gd name="connsiteY61" fmla="*/ 12065 h 1014892"/>
                <a:gd name="connsiteX62" fmla="*/ 612230 w 1018242"/>
                <a:gd name="connsiteY62" fmla="*/ 10420 h 1014892"/>
                <a:gd name="connsiteX63" fmla="*/ 665431 w 1018242"/>
                <a:gd name="connsiteY63" fmla="*/ 24374 h 1014892"/>
                <a:gd name="connsiteX64" fmla="*/ 666484 w 1018242"/>
                <a:gd name="connsiteY64" fmla="*/ 25026 h 1014892"/>
                <a:gd name="connsiteX65" fmla="*/ 664355 w 1018242"/>
                <a:gd name="connsiteY65" fmla="*/ 27322 h 1014892"/>
                <a:gd name="connsiteX66" fmla="*/ 476651 w 1018242"/>
                <a:gd name="connsiteY66" fmla="*/ 214043 h 1014892"/>
                <a:gd name="connsiteX67" fmla="*/ 0 w 1018242"/>
                <a:gd name="connsiteY67" fmla="*/ 532111 h 1014892"/>
                <a:gd name="connsiteX68" fmla="*/ 642 w 1018242"/>
                <a:gd name="connsiteY68" fmla="*/ 473757 h 1014892"/>
                <a:gd name="connsiteX69" fmla="*/ 3134 w 1018242"/>
                <a:gd name="connsiteY69" fmla="*/ 469162 h 1014892"/>
                <a:gd name="connsiteX70" fmla="*/ 120669 w 1018242"/>
                <a:gd name="connsiteY70" fmla="*/ 352077 h 1014892"/>
                <a:gd name="connsiteX71" fmla="*/ 469372 w 1018242"/>
                <a:gd name="connsiteY71" fmla="*/ 4831 h 1014892"/>
                <a:gd name="connsiteX72" fmla="*/ 478255 w 1018242"/>
                <a:gd name="connsiteY72" fmla="*/ 820 h 1014892"/>
                <a:gd name="connsiteX73" fmla="*/ 541458 w 1018242"/>
                <a:gd name="connsiteY73" fmla="*/ 957 h 1014892"/>
                <a:gd name="connsiteX74" fmla="*/ 543679 w 1018242"/>
                <a:gd name="connsiteY74" fmla="*/ 1197 h 1014892"/>
                <a:gd name="connsiteX75" fmla="*/ 755 w 1018242"/>
                <a:gd name="connsiteY75" fmla="*/ 543631 h 1014892"/>
                <a:gd name="connsiteX76" fmla="*/ 0 w 1018242"/>
                <a:gd name="connsiteY76" fmla="*/ 532111 h 1014892"/>
                <a:gd name="connsiteX77" fmla="*/ 14020 w 1018242"/>
                <a:gd name="connsiteY77" fmla="*/ 383791 h 1014892"/>
                <a:gd name="connsiteX78" fmla="*/ 30367 w 1018242"/>
                <a:gd name="connsiteY78" fmla="*/ 333322 h 1014892"/>
                <a:gd name="connsiteX79" fmla="*/ 57912 w 1018242"/>
                <a:gd name="connsiteY79" fmla="*/ 271197 h 1014892"/>
                <a:gd name="connsiteX80" fmla="*/ 61386 w 1018242"/>
                <a:gd name="connsiteY80" fmla="*/ 266534 h 1014892"/>
                <a:gd name="connsiteX81" fmla="*/ 267189 w 1018242"/>
                <a:gd name="connsiteY81" fmla="*/ 61917 h 1014892"/>
                <a:gd name="connsiteX82" fmla="*/ 283135 w 1018242"/>
                <a:gd name="connsiteY82" fmla="*/ 52420 h 1014892"/>
                <a:gd name="connsiteX83" fmla="*/ 382584 w 1018242"/>
                <a:gd name="connsiteY83" fmla="*/ 15768 h 1014892"/>
                <a:gd name="connsiteX84" fmla="*/ 384470 w 1018242"/>
                <a:gd name="connsiteY84" fmla="*/ 15391 h 1014892"/>
                <a:gd name="connsiteX85" fmla="*/ 15138 w 1018242"/>
                <a:gd name="connsiteY85" fmla="*/ 384340 h 1014892"/>
                <a:gd name="connsiteX86" fmla="*/ 14020 w 1018242"/>
                <a:gd name="connsiteY86" fmla="*/ 383791 h 1014892"/>
                <a:gd name="connsiteX87" fmla="*/ 246319 w 1018242"/>
                <a:gd name="connsiteY87" fmla="*/ 371482 h 1014892"/>
                <a:gd name="connsiteX88" fmla="*/ 249162 w 1018242"/>
                <a:gd name="connsiteY88" fmla="*/ 368157 h 1014892"/>
                <a:gd name="connsiteX89" fmla="*/ 249847 w 1018242"/>
                <a:gd name="connsiteY89" fmla="*/ 368671 h 1014892"/>
                <a:gd name="connsiteX90" fmla="*/ 244704 w 1018242"/>
                <a:gd name="connsiteY90" fmla="*/ 378923 h 1014892"/>
                <a:gd name="connsiteX91" fmla="*/ 217434 w 1018242"/>
                <a:gd name="connsiteY91" fmla="*/ 469951 h 1014892"/>
                <a:gd name="connsiteX92" fmla="*/ 214735 w 1018242"/>
                <a:gd name="connsiteY92" fmla="*/ 474785 h 1014892"/>
                <a:gd name="connsiteX93" fmla="*/ 42686 w 1018242"/>
                <a:gd name="connsiteY93" fmla="*/ 646180 h 1014892"/>
                <a:gd name="connsiteX94" fmla="*/ 26712 w 1018242"/>
                <a:gd name="connsiteY94" fmla="*/ 662054 h 1014892"/>
                <a:gd name="connsiteX95" fmla="*/ 24628 w 1018242"/>
                <a:gd name="connsiteY95" fmla="*/ 663974 h 1014892"/>
                <a:gd name="connsiteX96" fmla="*/ 23435 w 1018242"/>
                <a:gd name="connsiteY96" fmla="*/ 663905 h 1014892"/>
                <a:gd name="connsiteX97" fmla="*/ 10406 w 1018242"/>
                <a:gd name="connsiteY97" fmla="*/ 612751 h 1014892"/>
                <a:gd name="connsiteX98" fmla="*/ 13211 w 1018242"/>
                <a:gd name="connsiteY98" fmla="*/ 603460 h 1014892"/>
                <a:gd name="connsiteX99" fmla="*/ 246319 w 1018242"/>
                <a:gd name="connsiteY99" fmla="*/ 371482 h 1014892"/>
                <a:gd name="connsiteX100" fmla="*/ 216343 w 1018242"/>
                <a:gd name="connsiteY100" fmla="*/ 545962 h 1014892"/>
                <a:gd name="connsiteX101" fmla="*/ 217581 w 1018242"/>
                <a:gd name="connsiteY101" fmla="*/ 544934 h 1014892"/>
                <a:gd name="connsiteX102" fmla="*/ 218994 w 1018242"/>
                <a:gd name="connsiteY102" fmla="*/ 553642 h 1014892"/>
                <a:gd name="connsiteX103" fmla="*/ 230380 w 1018242"/>
                <a:gd name="connsiteY103" fmla="*/ 599757 h 1014892"/>
                <a:gd name="connsiteX104" fmla="*/ 229008 w 1018242"/>
                <a:gd name="connsiteY104" fmla="*/ 605346 h 1014892"/>
                <a:gd name="connsiteX105" fmla="*/ 72000 w 1018242"/>
                <a:gd name="connsiteY105" fmla="*/ 761551 h 1014892"/>
                <a:gd name="connsiteX106" fmla="*/ 70050 w 1018242"/>
                <a:gd name="connsiteY106" fmla="*/ 764465 h 1014892"/>
                <a:gd name="connsiteX107" fmla="*/ 69021 w 1018242"/>
                <a:gd name="connsiteY107" fmla="*/ 763951 h 1014892"/>
                <a:gd name="connsiteX108" fmla="*/ 59325 w 1018242"/>
                <a:gd name="connsiteY108" fmla="*/ 746363 h 1014892"/>
                <a:gd name="connsiteX109" fmla="*/ 45710 w 1018242"/>
                <a:gd name="connsiteY109" fmla="*/ 719243 h 1014892"/>
                <a:gd name="connsiteX110" fmla="*/ 46276 w 1018242"/>
                <a:gd name="connsiteY110" fmla="*/ 715162 h 1014892"/>
                <a:gd name="connsiteX111" fmla="*/ 216343 w 1018242"/>
                <a:gd name="connsiteY111" fmla="*/ 545962 h 1014892"/>
                <a:gd name="connsiteX112" fmla="*/ 282947 w 1018242"/>
                <a:gd name="connsiteY112" fmla="*/ 695071 h 1014892"/>
                <a:gd name="connsiteX113" fmla="*/ 130211 w 1018242"/>
                <a:gd name="connsiteY113" fmla="*/ 847574 h 1014892"/>
                <a:gd name="connsiteX114" fmla="*/ 98301 w 1018242"/>
                <a:gd name="connsiteY114" fmla="*/ 808763 h 1014892"/>
                <a:gd name="connsiteX115" fmla="*/ 253715 w 1018242"/>
                <a:gd name="connsiteY115" fmla="*/ 653517 h 1014892"/>
                <a:gd name="connsiteX116" fmla="*/ 282930 w 1018242"/>
                <a:gd name="connsiteY116" fmla="*/ 695071 h 1014892"/>
                <a:gd name="connsiteX117" fmla="*/ 361848 w 1018242"/>
                <a:gd name="connsiteY117" fmla="*/ 761174 h 1014892"/>
                <a:gd name="connsiteX118" fmla="*/ 206442 w 1018242"/>
                <a:gd name="connsiteY118" fmla="*/ 916454 h 1014892"/>
                <a:gd name="connsiteX119" fmla="*/ 167397 w 1018242"/>
                <a:gd name="connsiteY119" fmla="*/ 884637 h 1014892"/>
                <a:gd name="connsiteX120" fmla="*/ 320064 w 1018242"/>
                <a:gd name="connsiteY120" fmla="*/ 732100 h 1014892"/>
                <a:gd name="connsiteX121" fmla="*/ 361848 w 1018242"/>
                <a:gd name="connsiteY121" fmla="*/ 761174 h 1014892"/>
                <a:gd name="connsiteX122" fmla="*/ 410946 w 1018242"/>
                <a:gd name="connsiteY122" fmla="*/ 785791 h 1014892"/>
                <a:gd name="connsiteX123" fmla="*/ 415986 w 1018242"/>
                <a:gd name="connsiteY123" fmla="*/ 784557 h 1014892"/>
                <a:gd name="connsiteX124" fmla="*/ 465727 w 1018242"/>
                <a:gd name="connsiteY124" fmla="*/ 796385 h 1014892"/>
                <a:gd name="connsiteX125" fmla="*/ 471463 w 1018242"/>
                <a:gd name="connsiteY125" fmla="*/ 797243 h 1014892"/>
                <a:gd name="connsiteX126" fmla="*/ 469434 w 1018242"/>
                <a:gd name="connsiteY126" fmla="*/ 799506 h 1014892"/>
                <a:gd name="connsiteX127" fmla="*/ 300477 w 1018242"/>
                <a:gd name="connsiteY127" fmla="*/ 967780 h 1014892"/>
                <a:gd name="connsiteX128" fmla="*/ 295965 w 1018242"/>
                <a:gd name="connsiteY128" fmla="*/ 968706 h 1014892"/>
                <a:gd name="connsiteX129" fmla="*/ 252655 w 1018242"/>
                <a:gd name="connsiteY129" fmla="*/ 946214 h 1014892"/>
                <a:gd name="connsiteX130" fmla="*/ 251082 w 1018242"/>
                <a:gd name="connsiteY130" fmla="*/ 945117 h 1014892"/>
                <a:gd name="connsiteX131" fmla="*/ 253386 w 1018242"/>
                <a:gd name="connsiteY131" fmla="*/ 942682 h 1014892"/>
                <a:gd name="connsiteX132" fmla="*/ 410946 w 1018242"/>
                <a:gd name="connsiteY132" fmla="*/ 785791 h 1014892"/>
                <a:gd name="connsiteX133" fmla="*/ 542483 w 1018242"/>
                <a:gd name="connsiteY133" fmla="*/ 799608 h 1014892"/>
                <a:gd name="connsiteX134" fmla="*/ 548044 w 1018242"/>
                <a:gd name="connsiteY134" fmla="*/ 797037 h 1014892"/>
                <a:gd name="connsiteX135" fmla="*/ 647099 w 1018242"/>
                <a:gd name="connsiteY135" fmla="*/ 765048 h 1014892"/>
                <a:gd name="connsiteX136" fmla="*/ 649687 w 1018242"/>
                <a:gd name="connsiteY136" fmla="*/ 763883 h 1014892"/>
                <a:gd name="connsiteX137" fmla="*/ 650435 w 1018242"/>
                <a:gd name="connsiteY137" fmla="*/ 764706 h 1014892"/>
                <a:gd name="connsiteX138" fmla="*/ 647795 w 1018242"/>
                <a:gd name="connsiteY138" fmla="*/ 766591 h 1014892"/>
                <a:gd name="connsiteX139" fmla="*/ 410507 w 1018242"/>
                <a:gd name="connsiteY139" fmla="*/ 1002682 h 1014892"/>
                <a:gd name="connsiteX140" fmla="*/ 406663 w 1018242"/>
                <a:gd name="connsiteY140" fmla="*/ 1004500 h 1014892"/>
                <a:gd name="connsiteX141" fmla="*/ 351264 w 1018242"/>
                <a:gd name="connsiteY141" fmla="*/ 990134 h 1014892"/>
                <a:gd name="connsiteX142" fmla="*/ 353520 w 1018242"/>
                <a:gd name="connsiteY142" fmla="*/ 987631 h 1014892"/>
                <a:gd name="connsiteX143" fmla="*/ 542483 w 1018242"/>
                <a:gd name="connsiteY143" fmla="*/ 799608 h 1014892"/>
                <a:gd name="connsiteX144" fmla="*/ 1002381 w 1018242"/>
                <a:gd name="connsiteY144" fmla="*/ 630751 h 1014892"/>
                <a:gd name="connsiteX145" fmla="*/ 1003005 w 1018242"/>
                <a:gd name="connsiteY145" fmla="*/ 631060 h 1014892"/>
                <a:gd name="connsiteX146" fmla="*/ 996967 w 1018242"/>
                <a:gd name="connsiteY146" fmla="*/ 652763 h 1014892"/>
                <a:gd name="connsiteX147" fmla="*/ 960360 w 1018242"/>
                <a:gd name="connsiteY147" fmla="*/ 742385 h 1014892"/>
                <a:gd name="connsiteX148" fmla="*/ 954899 w 1018242"/>
                <a:gd name="connsiteY148" fmla="*/ 749860 h 1014892"/>
                <a:gd name="connsiteX149" fmla="*/ 752812 w 1018242"/>
                <a:gd name="connsiteY149" fmla="*/ 951220 h 1014892"/>
                <a:gd name="connsiteX150" fmla="*/ 734747 w 1018242"/>
                <a:gd name="connsiteY150" fmla="*/ 962294 h 1014892"/>
                <a:gd name="connsiteX151" fmla="*/ 633882 w 1018242"/>
                <a:gd name="connsiteY151" fmla="*/ 999391 h 1014892"/>
                <a:gd name="connsiteX152" fmla="*/ 633460 w 1018242"/>
                <a:gd name="connsiteY152" fmla="*/ 999460 h 1014892"/>
                <a:gd name="connsiteX153" fmla="*/ 1002381 w 1018242"/>
                <a:gd name="connsiteY153" fmla="*/ 630751 h 1014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1018242" h="1014892">
                  <a:moveTo>
                    <a:pt x="1017007" y="541608"/>
                  </a:moveTo>
                  <a:cubicBezTo>
                    <a:pt x="1016716" y="543186"/>
                    <a:pt x="1015927" y="544625"/>
                    <a:pt x="1014758" y="545723"/>
                  </a:cubicBezTo>
                  <a:cubicBezTo>
                    <a:pt x="992006" y="568488"/>
                    <a:pt x="969213" y="591220"/>
                    <a:pt x="946379" y="613883"/>
                  </a:cubicBezTo>
                  <a:cubicBezTo>
                    <a:pt x="813597" y="746054"/>
                    <a:pt x="680829" y="878225"/>
                    <a:pt x="548075" y="1010431"/>
                  </a:cubicBezTo>
                  <a:cubicBezTo>
                    <a:pt x="546038" y="1012625"/>
                    <a:pt x="543192" y="1013928"/>
                    <a:pt x="540189" y="1013997"/>
                  </a:cubicBezTo>
                  <a:cubicBezTo>
                    <a:pt x="518212" y="1015265"/>
                    <a:pt x="496176" y="1015197"/>
                    <a:pt x="474213" y="1013723"/>
                  </a:cubicBezTo>
                  <a:cubicBezTo>
                    <a:pt x="654786" y="833346"/>
                    <a:pt x="835674" y="652625"/>
                    <a:pt x="1016884" y="471563"/>
                  </a:cubicBezTo>
                  <a:cubicBezTo>
                    <a:pt x="1017144" y="475094"/>
                    <a:pt x="1017395" y="477871"/>
                    <a:pt x="1017539" y="480614"/>
                  </a:cubicBezTo>
                  <a:cubicBezTo>
                    <a:pt x="1018629" y="500945"/>
                    <a:pt x="1018454" y="521311"/>
                    <a:pt x="1017007" y="541608"/>
                  </a:cubicBezTo>
                  <a:close/>
                  <a:moveTo>
                    <a:pt x="770058" y="644877"/>
                  </a:moveTo>
                  <a:cubicBezTo>
                    <a:pt x="768978" y="645940"/>
                    <a:pt x="768090" y="647208"/>
                    <a:pt x="767116" y="648374"/>
                  </a:cubicBezTo>
                  <a:cubicBezTo>
                    <a:pt x="766893" y="648203"/>
                    <a:pt x="766674" y="647997"/>
                    <a:pt x="766451" y="647791"/>
                  </a:cubicBezTo>
                  <a:cubicBezTo>
                    <a:pt x="769115" y="642443"/>
                    <a:pt x="771854" y="637128"/>
                    <a:pt x="774426" y="631745"/>
                  </a:cubicBezTo>
                  <a:cubicBezTo>
                    <a:pt x="787207" y="604900"/>
                    <a:pt x="795734" y="576237"/>
                    <a:pt x="799701" y="546785"/>
                  </a:cubicBezTo>
                  <a:cubicBezTo>
                    <a:pt x="799955" y="544283"/>
                    <a:pt x="801090" y="541951"/>
                    <a:pt x="802903" y="540203"/>
                  </a:cubicBezTo>
                  <a:cubicBezTo>
                    <a:pt x="865502" y="477974"/>
                    <a:pt x="928067" y="415711"/>
                    <a:pt x="990594" y="353414"/>
                  </a:cubicBezTo>
                  <a:cubicBezTo>
                    <a:pt x="991379" y="352557"/>
                    <a:pt x="992112" y="351666"/>
                    <a:pt x="992791" y="350740"/>
                  </a:cubicBezTo>
                  <a:cubicBezTo>
                    <a:pt x="993285" y="350808"/>
                    <a:pt x="993782" y="350877"/>
                    <a:pt x="994279" y="350980"/>
                  </a:cubicBezTo>
                  <a:cubicBezTo>
                    <a:pt x="998572" y="367951"/>
                    <a:pt x="1002758" y="384923"/>
                    <a:pt x="1007243" y="401825"/>
                  </a:cubicBezTo>
                  <a:cubicBezTo>
                    <a:pt x="1008460" y="405494"/>
                    <a:pt x="1007260" y="409506"/>
                    <a:pt x="1004239" y="411905"/>
                  </a:cubicBezTo>
                  <a:cubicBezTo>
                    <a:pt x="926085" y="489494"/>
                    <a:pt x="848027" y="567151"/>
                    <a:pt x="770058" y="644877"/>
                  </a:cubicBezTo>
                  <a:close/>
                  <a:moveTo>
                    <a:pt x="801967" y="468545"/>
                  </a:moveTo>
                  <a:cubicBezTo>
                    <a:pt x="801563" y="468957"/>
                    <a:pt x="801114" y="469300"/>
                    <a:pt x="800418" y="469917"/>
                  </a:cubicBezTo>
                  <a:cubicBezTo>
                    <a:pt x="798974" y="461894"/>
                    <a:pt x="797946" y="454145"/>
                    <a:pt x="796139" y="446603"/>
                  </a:cubicBezTo>
                  <a:cubicBezTo>
                    <a:pt x="793540" y="435734"/>
                    <a:pt x="790416" y="425002"/>
                    <a:pt x="787403" y="414237"/>
                  </a:cubicBezTo>
                  <a:cubicBezTo>
                    <a:pt x="786779" y="412831"/>
                    <a:pt x="787146" y="411186"/>
                    <a:pt x="788308" y="410157"/>
                  </a:cubicBezTo>
                  <a:cubicBezTo>
                    <a:pt x="841214" y="357563"/>
                    <a:pt x="894093" y="304934"/>
                    <a:pt x="946948" y="252305"/>
                  </a:cubicBezTo>
                  <a:cubicBezTo>
                    <a:pt x="947356" y="251894"/>
                    <a:pt x="947812" y="251551"/>
                    <a:pt x="948549" y="250900"/>
                  </a:cubicBezTo>
                  <a:cubicBezTo>
                    <a:pt x="950586" y="254465"/>
                    <a:pt x="952663" y="257825"/>
                    <a:pt x="954487" y="261322"/>
                  </a:cubicBezTo>
                  <a:cubicBezTo>
                    <a:pt x="960412" y="272842"/>
                    <a:pt x="966199" y="284431"/>
                    <a:pt x="972124" y="295917"/>
                  </a:cubicBezTo>
                  <a:cubicBezTo>
                    <a:pt x="973009" y="297220"/>
                    <a:pt x="972679" y="299002"/>
                    <a:pt x="971380" y="299928"/>
                  </a:cubicBezTo>
                  <a:cubicBezTo>
                    <a:pt x="914880" y="356122"/>
                    <a:pt x="858402" y="412317"/>
                    <a:pt x="801943" y="468545"/>
                  </a:cubicBezTo>
                  <a:close/>
                  <a:moveTo>
                    <a:pt x="735419" y="319539"/>
                  </a:moveTo>
                  <a:cubicBezTo>
                    <a:pt x="785808" y="269140"/>
                    <a:pt x="836538" y="218431"/>
                    <a:pt x="887606" y="167380"/>
                  </a:cubicBezTo>
                  <a:cubicBezTo>
                    <a:pt x="898269" y="180408"/>
                    <a:pt x="908932" y="193403"/>
                    <a:pt x="919293" y="206020"/>
                  </a:cubicBezTo>
                  <a:cubicBezTo>
                    <a:pt x="867247" y="258065"/>
                    <a:pt x="815596" y="309700"/>
                    <a:pt x="764339" y="360923"/>
                  </a:cubicBezTo>
                  <a:cubicBezTo>
                    <a:pt x="754598" y="347002"/>
                    <a:pt x="744882" y="333083"/>
                    <a:pt x="735405" y="319539"/>
                  </a:cubicBezTo>
                  <a:close/>
                  <a:moveTo>
                    <a:pt x="677476" y="267186"/>
                  </a:moveTo>
                  <a:cubicBezTo>
                    <a:pt x="670506" y="262283"/>
                    <a:pt x="663217" y="257860"/>
                    <a:pt x="656397" y="253437"/>
                  </a:cubicBezTo>
                  <a:cubicBezTo>
                    <a:pt x="707976" y="201940"/>
                    <a:pt x="759494" y="150511"/>
                    <a:pt x="811506" y="98568"/>
                  </a:cubicBezTo>
                  <a:cubicBezTo>
                    <a:pt x="824534" y="109197"/>
                    <a:pt x="837498" y="119757"/>
                    <a:pt x="850125" y="130077"/>
                  </a:cubicBezTo>
                  <a:cubicBezTo>
                    <a:pt x="799084" y="181060"/>
                    <a:pt x="748266" y="231802"/>
                    <a:pt x="697670" y="282340"/>
                  </a:cubicBezTo>
                  <a:cubicBezTo>
                    <a:pt x="691118" y="277403"/>
                    <a:pt x="684439" y="272054"/>
                    <a:pt x="677445" y="267186"/>
                  </a:cubicBezTo>
                  <a:close/>
                  <a:moveTo>
                    <a:pt x="607506" y="228511"/>
                  </a:moveTo>
                  <a:cubicBezTo>
                    <a:pt x="606515" y="229883"/>
                    <a:pt x="604722" y="230363"/>
                    <a:pt x="603175" y="229711"/>
                  </a:cubicBezTo>
                  <a:cubicBezTo>
                    <a:pt x="585535" y="223677"/>
                    <a:pt x="567350" y="219391"/>
                    <a:pt x="548880" y="216923"/>
                  </a:cubicBezTo>
                  <a:cubicBezTo>
                    <a:pt x="548538" y="216854"/>
                    <a:pt x="548167" y="216820"/>
                    <a:pt x="547814" y="216751"/>
                  </a:cubicBezTo>
                  <a:cubicBezTo>
                    <a:pt x="547615" y="216443"/>
                    <a:pt x="547416" y="216100"/>
                    <a:pt x="547221" y="215791"/>
                  </a:cubicBezTo>
                  <a:cubicBezTo>
                    <a:pt x="548150" y="215243"/>
                    <a:pt x="549028" y="214625"/>
                    <a:pt x="549847" y="213905"/>
                  </a:cubicBezTo>
                  <a:cubicBezTo>
                    <a:pt x="605507" y="158568"/>
                    <a:pt x="661135" y="103197"/>
                    <a:pt x="716733" y="47757"/>
                  </a:cubicBezTo>
                  <a:cubicBezTo>
                    <a:pt x="718139" y="45768"/>
                    <a:pt x="720895" y="45288"/>
                    <a:pt x="722887" y="46694"/>
                  </a:cubicBezTo>
                  <a:cubicBezTo>
                    <a:pt x="722901" y="46694"/>
                    <a:pt x="722918" y="46728"/>
                    <a:pt x="722932" y="46728"/>
                  </a:cubicBezTo>
                  <a:cubicBezTo>
                    <a:pt x="737462" y="54203"/>
                    <a:pt x="752075" y="61506"/>
                    <a:pt x="767226" y="69151"/>
                  </a:cubicBezTo>
                  <a:cubicBezTo>
                    <a:pt x="766053" y="70454"/>
                    <a:pt x="765487" y="71174"/>
                    <a:pt x="764843" y="71825"/>
                  </a:cubicBezTo>
                  <a:cubicBezTo>
                    <a:pt x="712372" y="124043"/>
                    <a:pt x="659915" y="176260"/>
                    <a:pt x="607475" y="228511"/>
                  </a:cubicBezTo>
                  <a:close/>
                  <a:moveTo>
                    <a:pt x="476682" y="214043"/>
                  </a:moveTo>
                  <a:cubicBezTo>
                    <a:pt x="475478" y="215277"/>
                    <a:pt x="473922" y="216100"/>
                    <a:pt x="472224" y="216408"/>
                  </a:cubicBezTo>
                  <a:cubicBezTo>
                    <a:pt x="437533" y="220797"/>
                    <a:pt x="403897" y="231322"/>
                    <a:pt x="372885" y="247471"/>
                  </a:cubicBezTo>
                  <a:cubicBezTo>
                    <a:pt x="372532" y="247642"/>
                    <a:pt x="372163" y="247745"/>
                    <a:pt x="371784" y="247848"/>
                  </a:cubicBezTo>
                  <a:cubicBezTo>
                    <a:pt x="371479" y="247814"/>
                    <a:pt x="371177" y="247780"/>
                    <a:pt x="370879" y="247711"/>
                  </a:cubicBezTo>
                  <a:cubicBezTo>
                    <a:pt x="371726" y="246820"/>
                    <a:pt x="372412" y="246065"/>
                    <a:pt x="373135" y="245346"/>
                  </a:cubicBezTo>
                  <a:cubicBezTo>
                    <a:pt x="451229" y="167585"/>
                    <a:pt x="529317" y="89825"/>
                    <a:pt x="607396" y="12065"/>
                  </a:cubicBezTo>
                  <a:cubicBezTo>
                    <a:pt x="608524" y="10591"/>
                    <a:pt x="610434" y="9940"/>
                    <a:pt x="612230" y="10420"/>
                  </a:cubicBezTo>
                  <a:cubicBezTo>
                    <a:pt x="629952" y="15117"/>
                    <a:pt x="647685" y="19780"/>
                    <a:pt x="665431" y="24374"/>
                  </a:cubicBezTo>
                  <a:cubicBezTo>
                    <a:pt x="665802" y="24545"/>
                    <a:pt x="666155" y="24785"/>
                    <a:pt x="666484" y="25026"/>
                  </a:cubicBezTo>
                  <a:cubicBezTo>
                    <a:pt x="665723" y="25848"/>
                    <a:pt x="665071" y="26603"/>
                    <a:pt x="664355" y="27322"/>
                  </a:cubicBezTo>
                  <a:cubicBezTo>
                    <a:pt x="601794" y="89585"/>
                    <a:pt x="539226" y="151814"/>
                    <a:pt x="476651" y="214043"/>
                  </a:cubicBezTo>
                  <a:close/>
                  <a:moveTo>
                    <a:pt x="0" y="532111"/>
                  </a:moveTo>
                  <a:cubicBezTo>
                    <a:pt x="114" y="512671"/>
                    <a:pt x="288" y="493231"/>
                    <a:pt x="642" y="473757"/>
                  </a:cubicBezTo>
                  <a:cubicBezTo>
                    <a:pt x="921" y="471974"/>
                    <a:pt x="1801" y="470363"/>
                    <a:pt x="3134" y="469162"/>
                  </a:cubicBezTo>
                  <a:cubicBezTo>
                    <a:pt x="42272" y="430077"/>
                    <a:pt x="81451" y="391060"/>
                    <a:pt x="120669" y="352077"/>
                  </a:cubicBezTo>
                  <a:cubicBezTo>
                    <a:pt x="236921" y="236363"/>
                    <a:pt x="353155" y="120614"/>
                    <a:pt x="469372" y="4831"/>
                  </a:cubicBezTo>
                  <a:cubicBezTo>
                    <a:pt x="471666" y="2328"/>
                    <a:pt x="474871" y="888"/>
                    <a:pt x="478255" y="820"/>
                  </a:cubicBezTo>
                  <a:cubicBezTo>
                    <a:pt x="499310" y="-312"/>
                    <a:pt x="520410" y="-277"/>
                    <a:pt x="541458" y="957"/>
                  </a:cubicBezTo>
                  <a:cubicBezTo>
                    <a:pt x="542411" y="1026"/>
                    <a:pt x="543361" y="1162"/>
                    <a:pt x="543679" y="1197"/>
                  </a:cubicBezTo>
                  <a:cubicBezTo>
                    <a:pt x="363017" y="181711"/>
                    <a:pt x="182041" y="362534"/>
                    <a:pt x="755" y="543631"/>
                  </a:cubicBezTo>
                  <a:cubicBezTo>
                    <a:pt x="450" y="539174"/>
                    <a:pt x="-17" y="535642"/>
                    <a:pt x="0" y="532111"/>
                  </a:cubicBezTo>
                  <a:close/>
                  <a:moveTo>
                    <a:pt x="14020" y="383791"/>
                  </a:moveTo>
                  <a:cubicBezTo>
                    <a:pt x="19447" y="366957"/>
                    <a:pt x="24597" y="350054"/>
                    <a:pt x="30367" y="333322"/>
                  </a:cubicBezTo>
                  <a:cubicBezTo>
                    <a:pt x="37962" y="311962"/>
                    <a:pt x="47170" y="291186"/>
                    <a:pt x="57912" y="271197"/>
                  </a:cubicBezTo>
                  <a:cubicBezTo>
                    <a:pt x="58839" y="269482"/>
                    <a:pt x="60009" y="267905"/>
                    <a:pt x="61386" y="266534"/>
                  </a:cubicBezTo>
                  <a:cubicBezTo>
                    <a:pt x="129920" y="198271"/>
                    <a:pt x="198522" y="130077"/>
                    <a:pt x="267189" y="61917"/>
                  </a:cubicBezTo>
                  <a:cubicBezTo>
                    <a:pt x="271989" y="57974"/>
                    <a:pt x="277367" y="54751"/>
                    <a:pt x="283135" y="52420"/>
                  </a:cubicBezTo>
                  <a:cubicBezTo>
                    <a:pt x="314894" y="36717"/>
                    <a:pt x="348231" y="24443"/>
                    <a:pt x="382584" y="15768"/>
                  </a:cubicBezTo>
                  <a:cubicBezTo>
                    <a:pt x="383483" y="15563"/>
                    <a:pt x="384398" y="15391"/>
                    <a:pt x="384470" y="15391"/>
                  </a:cubicBezTo>
                  <a:cubicBezTo>
                    <a:pt x="261629" y="138100"/>
                    <a:pt x="138518" y="261083"/>
                    <a:pt x="15138" y="384340"/>
                  </a:cubicBezTo>
                  <a:cubicBezTo>
                    <a:pt x="14767" y="384168"/>
                    <a:pt x="14400" y="383997"/>
                    <a:pt x="14020" y="383791"/>
                  </a:cubicBezTo>
                  <a:close/>
                  <a:moveTo>
                    <a:pt x="246319" y="371482"/>
                  </a:moveTo>
                  <a:cubicBezTo>
                    <a:pt x="247348" y="370454"/>
                    <a:pt x="248219" y="369288"/>
                    <a:pt x="249162" y="368157"/>
                  </a:cubicBezTo>
                  <a:lnTo>
                    <a:pt x="249847" y="368671"/>
                  </a:lnTo>
                  <a:cubicBezTo>
                    <a:pt x="248133" y="372100"/>
                    <a:pt x="246367" y="375494"/>
                    <a:pt x="244704" y="378923"/>
                  </a:cubicBezTo>
                  <a:cubicBezTo>
                    <a:pt x="230787" y="407620"/>
                    <a:pt x="221578" y="438340"/>
                    <a:pt x="217434" y="469951"/>
                  </a:cubicBezTo>
                  <a:cubicBezTo>
                    <a:pt x="217047" y="471802"/>
                    <a:pt x="216106" y="473482"/>
                    <a:pt x="214735" y="474785"/>
                  </a:cubicBezTo>
                  <a:cubicBezTo>
                    <a:pt x="157423" y="531974"/>
                    <a:pt x="100074" y="589094"/>
                    <a:pt x="42686" y="646180"/>
                  </a:cubicBezTo>
                  <a:cubicBezTo>
                    <a:pt x="37365" y="651460"/>
                    <a:pt x="32058" y="656774"/>
                    <a:pt x="26712" y="662054"/>
                  </a:cubicBezTo>
                  <a:cubicBezTo>
                    <a:pt x="26044" y="662740"/>
                    <a:pt x="25341" y="663322"/>
                    <a:pt x="24628" y="663974"/>
                  </a:cubicBezTo>
                  <a:cubicBezTo>
                    <a:pt x="24230" y="663940"/>
                    <a:pt x="23832" y="663940"/>
                    <a:pt x="23435" y="663905"/>
                  </a:cubicBezTo>
                  <a:cubicBezTo>
                    <a:pt x="19122" y="646866"/>
                    <a:pt x="14904" y="629757"/>
                    <a:pt x="10406" y="612751"/>
                  </a:cubicBezTo>
                  <a:cubicBezTo>
                    <a:pt x="9290" y="609357"/>
                    <a:pt x="10412" y="605654"/>
                    <a:pt x="13211" y="603460"/>
                  </a:cubicBezTo>
                  <a:cubicBezTo>
                    <a:pt x="90978" y="526214"/>
                    <a:pt x="168680" y="448900"/>
                    <a:pt x="246319" y="371482"/>
                  </a:cubicBezTo>
                  <a:close/>
                  <a:moveTo>
                    <a:pt x="216343" y="545962"/>
                  </a:moveTo>
                  <a:cubicBezTo>
                    <a:pt x="216611" y="545688"/>
                    <a:pt x="216926" y="545482"/>
                    <a:pt x="217581" y="544934"/>
                  </a:cubicBezTo>
                  <a:cubicBezTo>
                    <a:pt x="218085" y="548054"/>
                    <a:pt x="218558" y="550866"/>
                    <a:pt x="218994" y="553642"/>
                  </a:cubicBezTo>
                  <a:cubicBezTo>
                    <a:pt x="221419" y="569311"/>
                    <a:pt x="225230" y="584740"/>
                    <a:pt x="230380" y="599757"/>
                  </a:cubicBezTo>
                  <a:cubicBezTo>
                    <a:pt x="231264" y="601711"/>
                    <a:pt x="230698" y="604008"/>
                    <a:pt x="229008" y="605346"/>
                  </a:cubicBezTo>
                  <a:cubicBezTo>
                    <a:pt x="176617" y="657357"/>
                    <a:pt x="124282" y="709437"/>
                    <a:pt x="72000" y="761551"/>
                  </a:cubicBezTo>
                  <a:cubicBezTo>
                    <a:pt x="71252" y="762443"/>
                    <a:pt x="70598" y="763437"/>
                    <a:pt x="70050" y="764465"/>
                  </a:cubicBezTo>
                  <a:lnTo>
                    <a:pt x="69021" y="763951"/>
                  </a:lnTo>
                  <a:cubicBezTo>
                    <a:pt x="65778" y="758088"/>
                    <a:pt x="62397" y="752294"/>
                    <a:pt x="59325" y="746363"/>
                  </a:cubicBezTo>
                  <a:cubicBezTo>
                    <a:pt x="54679" y="737380"/>
                    <a:pt x="50263" y="728260"/>
                    <a:pt x="45710" y="719243"/>
                  </a:cubicBezTo>
                  <a:cubicBezTo>
                    <a:pt x="44788" y="717940"/>
                    <a:pt x="45036" y="716157"/>
                    <a:pt x="46276" y="715162"/>
                  </a:cubicBezTo>
                  <a:cubicBezTo>
                    <a:pt x="102984" y="658797"/>
                    <a:pt x="159673" y="602397"/>
                    <a:pt x="216343" y="545962"/>
                  </a:cubicBezTo>
                  <a:close/>
                  <a:moveTo>
                    <a:pt x="282947" y="695071"/>
                  </a:moveTo>
                  <a:lnTo>
                    <a:pt x="130211" y="847574"/>
                  </a:lnTo>
                  <a:cubicBezTo>
                    <a:pt x="119603" y="834682"/>
                    <a:pt x="108885" y="821654"/>
                    <a:pt x="98301" y="808763"/>
                  </a:cubicBezTo>
                  <a:cubicBezTo>
                    <a:pt x="150559" y="756580"/>
                    <a:pt x="202364" y="704842"/>
                    <a:pt x="253715" y="653517"/>
                  </a:cubicBezTo>
                  <a:cubicBezTo>
                    <a:pt x="263490" y="667403"/>
                    <a:pt x="273288" y="681357"/>
                    <a:pt x="282930" y="695071"/>
                  </a:cubicBezTo>
                  <a:close/>
                  <a:moveTo>
                    <a:pt x="361848" y="761174"/>
                  </a:moveTo>
                  <a:cubicBezTo>
                    <a:pt x="310475" y="812500"/>
                    <a:pt x="258672" y="864271"/>
                    <a:pt x="206442" y="916454"/>
                  </a:cubicBezTo>
                  <a:cubicBezTo>
                    <a:pt x="193413" y="905825"/>
                    <a:pt x="180306" y="895162"/>
                    <a:pt x="167397" y="884637"/>
                  </a:cubicBezTo>
                  <a:cubicBezTo>
                    <a:pt x="218679" y="833414"/>
                    <a:pt x="269568" y="782568"/>
                    <a:pt x="320064" y="732100"/>
                  </a:cubicBezTo>
                  <a:cubicBezTo>
                    <a:pt x="334132" y="741905"/>
                    <a:pt x="348189" y="751677"/>
                    <a:pt x="361848" y="761174"/>
                  </a:cubicBezTo>
                  <a:close/>
                  <a:moveTo>
                    <a:pt x="410946" y="785791"/>
                  </a:moveTo>
                  <a:cubicBezTo>
                    <a:pt x="412134" y="784248"/>
                    <a:pt x="414223" y="783734"/>
                    <a:pt x="415986" y="784557"/>
                  </a:cubicBezTo>
                  <a:cubicBezTo>
                    <a:pt x="432173" y="790008"/>
                    <a:pt x="448822" y="793951"/>
                    <a:pt x="465727" y="796385"/>
                  </a:cubicBezTo>
                  <a:cubicBezTo>
                    <a:pt x="467462" y="796625"/>
                    <a:pt x="469197" y="796900"/>
                    <a:pt x="471463" y="797243"/>
                  </a:cubicBezTo>
                  <a:cubicBezTo>
                    <a:pt x="470630" y="798168"/>
                    <a:pt x="470068" y="798888"/>
                    <a:pt x="469434" y="799506"/>
                  </a:cubicBezTo>
                  <a:cubicBezTo>
                    <a:pt x="413107" y="855597"/>
                    <a:pt x="356788" y="911688"/>
                    <a:pt x="300477" y="967780"/>
                  </a:cubicBezTo>
                  <a:cubicBezTo>
                    <a:pt x="299471" y="969254"/>
                    <a:pt x="297472" y="969666"/>
                    <a:pt x="295965" y="968706"/>
                  </a:cubicBezTo>
                  <a:cubicBezTo>
                    <a:pt x="281565" y="961162"/>
                    <a:pt x="267093" y="953723"/>
                    <a:pt x="252655" y="946214"/>
                  </a:cubicBezTo>
                  <a:cubicBezTo>
                    <a:pt x="252102" y="945905"/>
                    <a:pt x="251576" y="945528"/>
                    <a:pt x="251082" y="945117"/>
                  </a:cubicBezTo>
                  <a:cubicBezTo>
                    <a:pt x="251928" y="944225"/>
                    <a:pt x="252638" y="943437"/>
                    <a:pt x="253386" y="942682"/>
                  </a:cubicBezTo>
                  <a:cubicBezTo>
                    <a:pt x="305916" y="890397"/>
                    <a:pt x="358436" y="838111"/>
                    <a:pt x="410946" y="785791"/>
                  </a:cubicBezTo>
                  <a:close/>
                  <a:moveTo>
                    <a:pt x="542483" y="799608"/>
                  </a:moveTo>
                  <a:cubicBezTo>
                    <a:pt x="544032" y="798203"/>
                    <a:pt x="545973" y="797311"/>
                    <a:pt x="548044" y="797037"/>
                  </a:cubicBezTo>
                  <a:cubicBezTo>
                    <a:pt x="582700" y="792340"/>
                    <a:pt x="616242" y="781506"/>
                    <a:pt x="647099" y="765048"/>
                  </a:cubicBezTo>
                  <a:cubicBezTo>
                    <a:pt x="647929" y="764603"/>
                    <a:pt x="648813" y="764260"/>
                    <a:pt x="649687" y="763883"/>
                  </a:cubicBezTo>
                  <a:lnTo>
                    <a:pt x="650435" y="764706"/>
                  </a:lnTo>
                  <a:cubicBezTo>
                    <a:pt x="649502" y="765254"/>
                    <a:pt x="648618" y="765871"/>
                    <a:pt x="647795" y="766591"/>
                  </a:cubicBezTo>
                  <a:cubicBezTo>
                    <a:pt x="568708" y="845277"/>
                    <a:pt x="489614" y="923963"/>
                    <a:pt x="410507" y="1002682"/>
                  </a:cubicBezTo>
                  <a:cubicBezTo>
                    <a:pt x="409520" y="1003780"/>
                    <a:pt x="408136" y="1004431"/>
                    <a:pt x="406663" y="1004500"/>
                  </a:cubicBezTo>
                  <a:cubicBezTo>
                    <a:pt x="387912" y="1000900"/>
                    <a:pt x="369409" y="996100"/>
                    <a:pt x="351264" y="990134"/>
                  </a:cubicBezTo>
                  <a:cubicBezTo>
                    <a:pt x="352166" y="989105"/>
                    <a:pt x="352807" y="988317"/>
                    <a:pt x="353520" y="987631"/>
                  </a:cubicBezTo>
                  <a:cubicBezTo>
                    <a:pt x="416483" y="924923"/>
                    <a:pt x="479469" y="862248"/>
                    <a:pt x="542483" y="799608"/>
                  </a:cubicBezTo>
                  <a:close/>
                  <a:moveTo>
                    <a:pt x="1002381" y="630751"/>
                  </a:moveTo>
                  <a:lnTo>
                    <a:pt x="1003005" y="631060"/>
                  </a:lnTo>
                  <a:cubicBezTo>
                    <a:pt x="1000999" y="638294"/>
                    <a:pt x="999124" y="645563"/>
                    <a:pt x="996967" y="652763"/>
                  </a:cubicBezTo>
                  <a:cubicBezTo>
                    <a:pt x="987731" y="683757"/>
                    <a:pt x="975470" y="713791"/>
                    <a:pt x="960360" y="742385"/>
                  </a:cubicBezTo>
                  <a:cubicBezTo>
                    <a:pt x="958920" y="745128"/>
                    <a:pt x="957079" y="747666"/>
                    <a:pt x="954899" y="749860"/>
                  </a:cubicBezTo>
                  <a:cubicBezTo>
                    <a:pt x="887555" y="816991"/>
                    <a:pt x="820194" y="884123"/>
                    <a:pt x="752812" y="951220"/>
                  </a:cubicBezTo>
                  <a:cubicBezTo>
                    <a:pt x="747453" y="955883"/>
                    <a:pt x="741347" y="959654"/>
                    <a:pt x="734747" y="962294"/>
                  </a:cubicBezTo>
                  <a:cubicBezTo>
                    <a:pt x="702563" y="978271"/>
                    <a:pt x="668743" y="990717"/>
                    <a:pt x="633882" y="999391"/>
                  </a:cubicBezTo>
                  <a:cubicBezTo>
                    <a:pt x="633511" y="999494"/>
                    <a:pt x="633138" y="999528"/>
                    <a:pt x="633460" y="999460"/>
                  </a:cubicBezTo>
                  <a:cubicBezTo>
                    <a:pt x="756165" y="876820"/>
                    <a:pt x="879141" y="753905"/>
                    <a:pt x="1002381" y="630751"/>
                  </a:cubicBezTo>
                  <a:close/>
                </a:path>
              </a:pathLst>
            </a:custGeom>
            <a:solidFill>
              <a:schemeClr val="accent1"/>
            </a:soli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思源黑体 Regular" panose="020B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/>
          <p:nvPr/>
        </p:nvPicPr>
        <p:blipFill>
          <a:blip r:embed="rId1">
            <a:alphaModFix amt="20000"/>
          </a:blip>
          <a:stretch>
            <a:fillRect/>
          </a:stretch>
        </p:blipFill>
        <p:spPr>
          <a:xfrm>
            <a:off x="297815" y="327660"/>
            <a:ext cx="11195050" cy="6202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2735"/>
            <a:ext cx="11934825" cy="51085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74720" y="482600"/>
            <a:ext cx="8460105" cy="229933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noAutofit/>
          </a:bodyPr>
          <a:p>
            <a:pPr>
              <a:lnSpc>
                <a:spcPct val="140000"/>
              </a:lnSpc>
            </a:pPr>
            <a:r>
              <a:rPr lang="en-US" altLang="zh-CN" sz="2400">
                <a:solidFill>
                  <a:srgbClr val="FF0000"/>
                </a:solidFill>
              </a:rPr>
              <a:t>The rapid rise of</a:t>
            </a:r>
            <a:r>
              <a:rPr lang="en-US" altLang="zh-CN" sz="2400"/>
              <a:t> the blind box market </a:t>
            </a:r>
            <a:r>
              <a:rPr lang="en-US" altLang="zh-CN" sz="2400">
                <a:solidFill>
                  <a:srgbClr val="FF0000"/>
                </a:solidFill>
              </a:rPr>
              <a:t>can be traced back to two powerful drivers:</a:t>
            </a:r>
            <a:r>
              <a:rPr lang="en-US" altLang="zh-CN" sz="2400"/>
              <a:t> the "Maybe Next Time" effect </a:t>
            </a:r>
            <a:r>
              <a:rPr lang="en-US" altLang="zh-CN" sz="2400">
                <a:solidFill>
                  <a:srgbClr val="FF0000"/>
                </a:solidFill>
              </a:rPr>
              <a:t>and </a:t>
            </a:r>
            <a:r>
              <a:rPr lang="en-US" altLang="zh-CN" sz="2400"/>
              <a:t>the Sunk Cost Trap. </a:t>
            </a:r>
            <a:r>
              <a:rPr lang="en-US" altLang="zh-CN" sz="2400">
                <a:solidFill>
                  <a:srgbClr val="FF0000"/>
                </a:solidFill>
              </a:rPr>
              <a:t>Despite </a:t>
            </a:r>
            <a:r>
              <a:rPr lang="en-US" altLang="zh-CN" sz="2400"/>
              <a:t>the fun and economic boost </a:t>
            </a:r>
            <a:r>
              <a:rPr lang="en-US" altLang="zh-CN" sz="2400">
                <a:solidFill>
                  <a:srgbClr val="FF0000"/>
                </a:solidFill>
              </a:rPr>
              <a:t>it provides, the downside is now clear to see</a:t>
            </a:r>
            <a:r>
              <a:rPr lang="en-US" altLang="zh-CN" sz="2400"/>
              <a:t>.</a:t>
            </a:r>
            <a:endParaRPr lang="en-US" altLang="zh-CN" sz="2400"/>
          </a:p>
        </p:txBody>
      </p:sp>
      <p:sp>
        <p:nvSpPr>
          <p:cNvPr id="7" name="文本框 6"/>
          <p:cNvSpPr txBox="1"/>
          <p:nvPr/>
        </p:nvSpPr>
        <p:spPr>
          <a:xfrm>
            <a:off x="3705860" y="3006725"/>
            <a:ext cx="8228965" cy="24828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 anchor="t">
            <a:noAutofit/>
          </a:bodyPr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rgbClr val="FF0000"/>
                </a:solidFill>
                <a:sym typeface="+mn-ea"/>
              </a:rPr>
              <a:t>Struggling to</a:t>
            </a:r>
            <a:r>
              <a:rPr lang="en-US" altLang="zh-CN" sz="2400">
                <a:solidFill>
                  <a:schemeClr val="tx1"/>
                </a:solidFill>
                <a:sym typeface="+mn-ea"/>
              </a:rPr>
              <a:t> resist the urge to continue purchasing, 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young consumers like us may face </a:t>
            </a:r>
            <a:r>
              <a:rPr lang="en-US" altLang="zh-CN" sz="2400">
                <a:solidFill>
                  <a:schemeClr val="accent1"/>
                </a:solidFill>
                <a:sym typeface="+mn-ea"/>
              </a:rPr>
              <a:t>financial strain from excessive collecting, experiencing anxiety over unattained hidden editions, and being forced to cut daily expenses.</a:t>
            </a:r>
            <a:endParaRPr lang="en-US" altLang="zh-CN" sz="2400">
              <a:solidFill>
                <a:schemeClr val="accent1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/>
          <p:nvPr/>
        </p:nvPicPr>
        <p:blipFill>
          <a:blip r:embed="rId1">
            <a:alphaModFix amt="20000"/>
          </a:blip>
          <a:stretch>
            <a:fillRect/>
          </a:stretch>
        </p:blipFill>
        <p:spPr>
          <a:xfrm>
            <a:off x="479425" y="327660"/>
            <a:ext cx="11195050" cy="6202680"/>
          </a:xfrm>
          <a:prstGeom prst="rect">
            <a:avLst/>
          </a:prstGeom>
        </p:spPr>
      </p:pic>
      <p:pic>
        <p:nvPicPr>
          <p:cNvPr id="4" name="C9F754DE-2CAD-44b6-B708-469DEB6407EB-3" descr="C:/Users/Administrator/AppData/Local/Temp/wpp.SkSwnwwp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12535" y="-13162280"/>
            <a:ext cx="17630140" cy="84277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955" y="499745"/>
            <a:ext cx="11144250" cy="13811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94080" y="2611755"/>
            <a:ext cx="9988550" cy="20612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3200"/>
              <a:t>So, if you're curious, go ahead and try one — but be warned, it might not be your last. Enjoy the thrill, but see the trap. And above all, spend wisely.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（允许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警告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揭示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呼吁）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p="http://schemas.openxmlformats.org/presentationml/2006/main">
  <p:tag name="KSO_WM_UNIT_PIC_EFFECT" val="1"/>
</p:tagLst>
</file>

<file path=ppt/tags/tag1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8538_1*i*1"/>
  <p:tag name="KSO_WM_TEMPLATE_CATEGORY" val="custom"/>
  <p:tag name="KSO_WM_TEMPLATE_INDEX" val="20238538"/>
  <p:tag name="KSO_WM_UNIT_LAYERLEVEL" val="1"/>
  <p:tag name="KSO_WM_TAG_VERSION" val="3.0"/>
  <p:tag name="KSO_WM_UNIT_PIC_EFFECT" val="1"/>
</p:tagLst>
</file>

<file path=ppt/tags/tag1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8538_1*i*2"/>
  <p:tag name="KSO_WM_TEMPLATE_CATEGORY" val="custom"/>
  <p:tag name="KSO_WM_TEMPLATE_INDEX" val="20238538"/>
  <p:tag name="KSO_WM_UNIT_LAYERLEVEL" val="1"/>
  <p:tag name="KSO_WM_TAG_VERSION" val="3.0"/>
  <p:tag name="KSO_WM_UNIT_PIC_EFFECT" val="1"/>
</p:tagLst>
</file>

<file path=ppt/tags/tag12.xml><?xml version="1.0" encoding="utf-8"?>
<p:tagLst xmlns:p="http://schemas.openxmlformats.org/presentationml/2006/main">
  <p:tag name="KSO_WM_BEAUTIFY_FLAG" val="#wm#"/>
  <p:tag name="KSO_WM_UNIT_VALUE" val="2216*221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8538_1*d*1"/>
  <p:tag name="KSO_WM_TEMPLATE_CATEGORY" val="custom"/>
  <p:tag name="KSO_WM_TEMPLATE_INDEX" val="20238538"/>
  <p:tag name="KSO_WM_UNIT_LAYERLEVEL" val="1"/>
  <p:tag name="KSO_WM_TAG_VERSION" val="3.0"/>
  <p:tag name="KSO_WM_UNIT_PIC_EFFECT" val="1"/>
</p:tagLst>
</file>

<file path=ppt/tags/tag1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8538_1*i*3"/>
  <p:tag name="KSO_WM_TEMPLATE_CATEGORY" val="custom"/>
  <p:tag name="KSO_WM_TEMPLATE_INDEX" val="20238538"/>
  <p:tag name="KSO_WM_UNIT_LAYERLEVEL" val="1"/>
  <p:tag name="KSO_WM_TAG_VERSION" val="3.0"/>
  <p:tag name="KSO_WM_UNIT_PIC_EFFECT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35002_1*l_i*1_1"/>
  <p:tag name="KSO_WM_TEMPLATE_CATEGORY" val="diagram"/>
  <p:tag name="KSO_WM_TEMPLATE_INDEX" val="20235002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4"/>
  <p:tag name="KSO_WM_DIAGRAM_VIRTUALLY_FRAME" val="{&quot;height&quot;:379.97503662109375,&quot;left&quot;:74.39999389648438,&quot;top&quot;:138.65,&quot;width&quot;:811.2250454735944}"/>
  <p:tag name="KSO_WM_DIAGRAM_COLOR_MATCH_VALUE" val="{&quot;shape&quot;:{&quot;fill&quot;:{&quot;gradient&quot;:[{&quot;brightness&quot;:0,&quot;colorType&quot;:1,&quot;foreColorIndex&quot;:5,&quot;pos&quot;:0.1899999976158142,&quot;transparency&quot;:0},{&quot;brightness&quot;:0,&quot;colorType&quot;:1,&quot;foreColorIndex&quot;:5,&quot;pos&quot;:0.550000011920929,&quot;transparency&quot;:0.75},{&quot;brightness&quot;:0,&quot;colorType&quot;:1,&quot;foreColorIndex&quot;:5,&quot;pos&quot;:0.9900000095367432,&quot;transparency&quot;:1}],&quot;type&quot;:3},&quot;glow&quot;:{&quot;colorType&quot;:0},&quot;line&quot;:{&quot;gradient&quot;:[{&quot;brightness&quot;:0,&quot;colorType&quot;:1,&quot;foreColorIndex&quot;:5,&quot;pos&quot;:0.019999999552965164,&quot;transparency&quot;: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35002_1*l_i*1_2"/>
  <p:tag name="KSO_WM_TEMPLATE_CATEGORY" val="diagram"/>
  <p:tag name="KSO_WM_TEMPLATE_INDEX" val="20235002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16"/>
  <p:tag name="KSO_WM_UNIT_FILL_FORE_SCHEMECOLOR_INDEX_BRIGHTNESS" val="0"/>
  <p:tag name="KSO_WM_DIAGRAM_MAX_ITEMCNT" val="4"/>
  <p:tag name="KSO_WM_DIAGRAM_MIN_ITEMCNT" val="4"/>
  <p:tag name="KSO_WM_DIAGRAM_VIRTUALLY_FRAME" val="{&quot;height&quot;:379.97503662109375,&quot;left&quot;:74.39999389648438,&quot;top&quot;:138.65,&quot;width&quot;:811.2250454735944}"/>
  <p:tag name="KSO_WM_DIAGRAM_COLOR_MATCH_VALUE" val="{&quot;shape&quot;:{&quot;fill&quot;:{&quot;solid&quot;:{&quot;brightness&quot;:0,&quot;colorType&quot;:1,&quot;foreColorIndex&quot;:16,&quot;transparency&quot;:0},&quot;type&quot;:1},&quot;glow&quot;:{&quot;colorType&quot;:0},&quot;line&quot;:{&quot;gradient&quot;:[{&quot;brightness&quot;:0,&quot;colorType&quot;:1,&quot;foreColorIndex&quot;:5,&quot;pos&quot;:0.019999999552965164,&quot;transparency&quot;:1},{&quot;brightness&quot;:0,&quot;colorType&quot;:1,&quot;foreColorIndex&quot;:5,&quot;pos&quot;:1,&quot;transparency&quot;:0.69999998807907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35002_1*l_i*1_3"/>
  <p:tag name="KSO_WM_TEMPLATE_CATEGORY" val="diagram"/>
  <p:tag name="KSO_WM_TEMPLATE_INDEX" val="20235002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4"/>
  <p:tag name="KSO_WM_DIAGRAM_VIRTUALLY_FRAME" val="{&quot;height&quot;:379.97503662109375,&quot;left&quot;:74.39999389648438,&quot;top&quot;:138.65,&quot;width&quot;:811.2250454735944}"/>
  <p:tag name="KSO_WM_DIAGRAM_COLOR_MATCH_VALUE" val="{&quot;shape&quot;:{&quot;fill&quot;:{&quot;gradient&quot;:[{&quot;brightness&quot;:0,&quot;colorType&quot;:1,&quot;foreColorIndex&quot;:5,&quot;pos&quot;:0,&quot;transparency&quot;:0.20000000298023224},{&quot;brightness&quot;:0,&quot;colorType&quot;:1,&quot;foreColorIndex&quot;:5,&quot;pos&quot;:0.699999988079071,&quot;transparency&quot;:1}],&quot;type&quot;:3},&quot;glow&quot;:{&quot;colorType&quot;:0},&quot;line&quot;:{&quot;gradient&quot;:[{&quot;brightness&quot;:0,&quot;colorType&quot;:1,&quot;foreColorIndex&quot;:5,&quot;pos&quot;:0.1599999964237213,&quot;transparency&quot;:1},{&quot;brightness&quot;:0,&quot;colorType&quot;:1,&quot;foreColorIndex&quot;:5,&quot;pos&quot;:1,&quot;transparency&quot;:0.25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235002_1*l_i*1_4"/>
  <p:tag name="KSO_WM_TEMPLATE_CATEGORY" val="diagram"/>
  <p:tag name="KSO_WM_TEMPLATE_INDEX" val="20235002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4"/>
  <p:tag name="KSO_WM_DIAGRAM_VIRTUALLY_FRAME" val="{&quot;height&quot;:379.97503662109375,&quot;left&quot;:74.39999389648438,&quot;top&quot;:138.65,&quot;width&quot;:811.2250454735944}"/>
  <p:tag name="KSO_WM_DIAGRAM_COLOR_MATCH_VALUE" val="{&quot;shape&quot;:{&quot;fill&quot;:{&quot;gradient&quot;:[{&quot;brightness&quot;:0,&quot;colorType&quot;:1,&quot;foreColorIndex&quot;:5,&quot;pos&quot;:0,&quot;transparency&quot;:0.14000000059604645},{&quot;brightness&quot;:0,&quot;colorType&quot;:1,&quot;foreColorIndex&quot;:5,&quot;pos&quot;:0.9300000071525574,&quot;transparency&quot;: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5002_1*l_h_a*1_2_1"/>
  <p:tag name="KSO_WM_TEMPLATE_CATEGORY" val="diagram"/>
  <p:tag name="KSO_WM_TEMPLATE_INDEX" val="20235002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0"/>
  <p:tag name="KSO_WM_UNIT_PRESET_TEXT" val="添加标题"/>
  <p:tag name="KSO_WM_UNIT_FILL_TYPE" val="3"/>
  <p:tag name="KSO_WM_DIAGRAM_MAX_ITEMCNT" val="4"/>
  <p:tag name="KSO_WM_DIAGRAM_MIN_ITEMCNT" val="4"/>
  <p:tag name="KSO_WM_DIAGRAM_VIRTUALLY_FRAME" val="{&quot;height&quot;:379.97503662109375,&quot;left&quot;:74.39999389648438,&quot;top&quot;:138.65,&quot;width&quot;:811.2250454735944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9800000190734863,&quot;transparency&quot;:0}],&quot;type&quot;:3},&quot;glow&quot;:{&quot;colorType&quot;:0},&quot;line&quot;:{&quot;type&quot;:0},&quot;shadow&quot;:{&quot;brightness&quot;:-0.25,&quot;colorType&quot;:1,&quot;foreColorIndex&quot;:5,&quot;transparency&quot;:0.8100000023841858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DIAGRAM_USE_COLOR_VALUE" val="{&quot;color_scheme&quot;:1,&quot;color_type&quot;:1,&quot;theme_color_indexes&quot;:[5,6,5,6,5,6]}"/>
</p:tagLst>
</file>

<file path=ppt/tags/tag1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5002_1*l_h_a*1_4_1"/>
  <p:tag name="KSO_WM_TEMPLATE_CATEGORY" val="diagram"/>
  <p:tag name="KSO_WM_TEMPLATE_INDEX" val="20235002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0"/>
  <p:tag name="KSO_WM_UNIT_PRESET_TEXT" val="添加标题"/>
  <p:tag name="KSO_WM_UNIT_FILL_TYPE" val="3"/>
  <p:tag name="KSO_WM_DIAGRAM_MAX_ITEMCNT" val="4"/>
  <p:tag name="KSO_WM_DIAGRAM_MIN_ITEMCNT" val="4"/>
  <p:tag name="KSO_WM_DIAGRAM_VIRTUALLY_FRAME" val="{&quot;height&quot;:379.97503662109375,&quot;left&quot;:74.39999389648438,&quot;top&quot;:138.65,&quot;width&quot;:811.2250454735944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9800000190734863,&quot;transparency&quot;:0}],&quot;type&quot;:3},&quot;glow&quot;:{&quot;colorType&quot;:0},&quot;line&quot;:{&quot;type&quot;:0},&quot;shadow&quot;:{&quot;brightness&quot;:-0.25,&quot;colorType&quot;:1,&quot;foreColorIndex&quot;:5,&quot;transparency&quot;:0.8100000023841858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DIAGRAM_USE_COLOR_VALUE" val="{&quot;color_scheme&quot;:1,&quot;color_type&quot;:1,&quot;theme_color_indexes&quot;:[5,6,5,6,5,6]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8566_1*i*2"/>
  <p:tag name="KSO_WM_TEMPLATE_CATEGORY" val="custom"/>
  <p:tag name="KSO_WM_TEMPLATE_INDEX" val="20238566"/>
  <p:tag name="KSO_WM_UNIT_LAYERLEVEL" val="1"/>
  <p:tag name="KSO_WM_TAG_VERSION" val="3.0"/>
  <p:tag name="KSO_WM_BEAUTIFY_FLAG" val="#wm#"/>
  <p:tag name="KSO_WM_UNIT_PIC_EFFECT" val="1"/>
</p:tagLst>
</file>

<file path=ppt/tags/tag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5002_1*l_h_a*1_1_1"/>
  <p:tag name="KSO_WM_TEMPLATE_CATEGORY" val="diagram"/>
  <p:tag name="KSO_WM_TEMPLATE_INDEX" val="20235002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0"/>
  <p:tag name="KSO_WM_UNIT_PRESET_TEXT" val="添加标题"/>
  <p:tag name="KSO_WM_UNIT_FILL_TYPE" val="3"/>
  <p:tag name="KSO_WM_DIAGRAM_MAX_ITEMCNT" val="4"/>
  <p:tag name="KSO_WM_DIAGRAM_MIN_ITEMCNT" val="4"/>
  <p:tag name="KSO_WM_DIAGRAM_VIRTUALLY_FRAME" val="{&quot;height&quot;:379.97503662109375,&quot;left&quot;:74.39999389648438,&quot;top&quot;:138.65,&quot;width&quot;:811.2250454735944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9800000190734863,&quot;transparency&quot;:0}],&quot;type&quot;:3},&quot;glow&quot;:{&quot;colorType&quot;:0},&quot;line&quot;:{&quot;type&quot;:0},&quot;shadow&quot;:{&quot;brightness&quot;:-0.25,&quot;colorType&quot;:1,&quot;foreColorIndex&quot;:5,&quot;transparency&quot;:0.8100000023841858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DIAGRAM_USE_COLOR_VALUE" val="{&quot;color_scheme&quot;:1,&quot;color_type&quot;:1,&quot;theme_color_indexes&quot;:[5,6,5,6,5,6]}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5"/>
  <p:tag name="KSO_WM_UNIT_ID" val="diagram20235002_1*l_i*1_5"/>
  <p:tag name="KSO_WM_TEMPLATE_CATEGORY" val="diagram"/>
  <p:tag name="KSO_WM_TEMPLATE_INDEX" val="20235002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4"/>
  <p:tag name="KSO_WM_DIAGRAM_VIRTUALLY_FRAME" val="{&quot;height&quot;:379.97503662109375,&quot;left&quot;:74.39999389648438,&quot;top&quot;:138.65,&quot;width&quot;:811.2250454735944}"/>
  <p:tag name="KSO_WM_DIAGRAM_COLOR_MATCH_VALUE" val="{&quot;shape&quot;:{&quot;fill&quot;:{&quot;gradient&quot;:[{&quot;brightness&quot;:0,&quot;colorType&quot;:1,&quot;foreColorIndex&quot;:5,&quot;pos&quot;:0,&quot;transparency&quot;:0.14000000059604645},{&quot;brightness&quot;:0,&quot;colorType&quot;:1,&quot;foreColorIndex&quot;:5,&quot;pos&quot;:0.9300000071525574,&quot;transparency&quot;: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5002_1*l_h_i*1_2_1"/>
  <p:tag name="KSO_WM_TEMPLATE_CATEGORY" val="diagram"/>
  <p:tag name="KSO_WM_TEMPLATE_INDEX" val="2023500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79.97503662109375,&quot;left&quot;:74.39999389648438,&quot;top&quot;:138.65,&quot;width&quot;:811.225045473594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949999988079071,&quot;transparency&quot;:0.5}],&quot;type&quot;:2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2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5002_1*l_h_f*1_1_1"/>
  <p:tag name="KSO_WM_TEMPLATE_CATEGORY" val="diagram"/>
  <p:tag name="KSO_WM_TEMPLATE_INDEX" val="20235002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文本具体单击此处添加文本具体内容，简明扼要地阐述您的观点"/>
  <p:tag name="KSO_WM_UNIT_TEXT_FILL_FORE_SCHEMECOLOR_INDEX" val="1"/>
  <p:tag name="KSO_WM_UNIT_TEXT_FILL_TYPE" val="1"/>
  <p:tag name="KSO_WM_DIAGRAM_MAX_ITEMCNT" val="4"/>
  <p:tag name="KSO_WM_DIAGRAM_MIN_ITEMCNT" val="4"/>
  <p:tag name="KSO_WM_DIAGRAM_VIRTUALLY_FRAME" val="{&quot;height&quot;:379.97503662109375,&quot;left&quot;:74.39999389648438,&quot;top&quot;:138.65,&quot;width&quot;:811.22504547359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DIAGRAM_USE_COLOR_VALUE" val="{&quot;color_scheme&quot;:1,&quot;color_type&quot;:1,&quot;theme_color_indexes&quot;:[5,6,5,6,5,6]}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5002_1*l_h_i*1_1_1"/>
  <p:tag name="KSO_WM_TEMPLATE_CATEGORY" val="diagram"/>
  <p:tag name="KSO_WM_TEMPLATE_INDEX" val="2023500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79.97503662109375,&quot;left&quot;:74.39999389648438,&quot;top&quot;:138.65,&quot;width&quot;:811.225045473594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949999988079071,&quot;transparency&quot;:0.5}],&quot;type&quot;:2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5002_1*l_h_i*1_3_1"/>
  <p:tag name="KSO_WM_TEMPLATE_CATEGORY" val="diagram"/>
  <p:tag name="KSO_WM_TEMPLATE_INDEX" val="2023500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79.97503662109375,&quot;left&quot;:74.39999389648438,&quot;top&quot;:138.65,&quot;width&quot;:811.225045473594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949999988079071,&quot;transparency&quot;:0.5}],&quot;type&quot;:2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35002_1*l_h_i*1_4_1"/>
  <p:tag name="KSO_WM_TEMPLATE_CATEGORY" val="diagram"/>
  <p:tag name="KSO_WM_TEMPLATE_INDEX" val="2023500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79.97503662109375,&quot;left&quot;:74.39999389648438,&quot;top&quot;:138.65,&quot;width&quot;:811.225045473594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949999988079071,&quot;transparency&quot;:0.5}],&quot;type&quot;:2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2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5002_1*l_h_f*1_2_1"/>
  <p:tag name="KSO_WM_TEMPLATE_CATEGORY" val="diagram"/>
  <p:tag name="KSO_WM_TEMPLATE_INDEX" val="20235002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文本具体单击此处添加文本具体内容，简明扼要地阐述您的观点"/>
  <p:tag name="KSO_WM_UNIT_TEXT_FILL_FORE_SCHEMECOLOR_INDEX" val="1"/>
  <p:tag name="KSO_WM_UNIT_TEXT_FILL_TYPE" val="1"/>
  <p:tag name="KSO_WM_DIAGRAM_MAX_ITEMCNT" val="4"/>
  <p:tag name="KSO_WM_DIAGRAM_MIN_ITEMCNT" val="4"/>
  <p:tag name="KSO_WM_DIAGRAM_VIRTUALLY_FRAME" val="{&quot;height&quot;:379.97503662109375,&quot;left&quot;:74.39999389648438,&quot;top&quot;:138.65,&quot;width&quot;:811.22504547359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DIAGRAM_USE_COLOR_VALUE" val="{&quot;color_scheme&quot;:1,&quot;color_type&quot;:1,&quot;theme_color_indexes&quot;:[5,6,5,6,5,6]}"/>
</p:tagLst>
</file>

<file path=ppt/tags/tag2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5002_1*l_h_a*1_3_1"/>
  <p:tag name="KSO_WM_TEMPLATE_CATEGORY" val="diagram"/>
  <p:tag name="KSO_WM_TEMPLATE_INDEX" val="20235002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0"/>
  <p:tag name="KSO_WM_UNIT_PRESET_TEXT" val="添加标题"/>
  <p:tag name="KSO_WM_UNIT_FILL_TYPE" val="3"/>
  <p:tag name="KSO_WM_DIAGRAM_MAX_ITEMCNT" val="4"/>
  <p:tag name="KSO_WM_DIAGRAM_MIN_ITEMCNT" val="4"/>
  <p:tag name="KSO_WM_DIAGRAM_VIRTUALLY_FRAME" val="{&quot;height&quot;:379.97503662109375,&quot;left&quot;:74.39999389648438,&quot;top&quot;:138.65,&quot;width&quot;:811.2250454735944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9800000190734863,&quot;transparency&quot;:0}],&quot;type&quot;:3},&quot;glow&quot;:{&quot;colorType&quot;:0},&quot;line&quot;:{&quot;type&quot;:0},&quot;shadow&quot;:{&quot;brightness&quot;:-0.25,&quot;colorType&quot;:1,&quot;foreColorIndex&quot;:5,&quot;transparency&quot;:0.8100000023841858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DIAGRAM_USE_COLOR_VALUE" val="{&quot;color_scheme&quot;:1,&quot;color_type&quot;:1,&quot;theme_color_indexes&quot;:[5,6,5,6,5,6]}"/>
</p:tagLst>
</file>

<file path=ppt/tags/tag2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5002_1*l_h_f*1_3_1"/>
  <p:tag name="KSO_WM_TEMPLATE_CATEGORY" val="diagram"/>
  <p:tag name="KSO_WM_TEMPLATE_INDEX" val="20235002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文本具体单击此处添加文本具体内容，简明扼要地阐述您的观点"/>
  <p:tag name="KSO_WM_UNIT_TEXT_FILL_FORE_SCHEMECOLOR_INDEX" val="1"/>
  <p:tag name="KSO_WM_UNIT_TEXT_FILL_TYPE" val="1"/>
  <p:tag name="KSO_WM_DIAGRAM_MAX_ITEMCNT" val="4"/>
  <p:tag name="KSO_WM_DIAGRAM_MIN_ITEMCNT" val="4"/>
  <p:tag name="KSO_WM_DIAGRAM_VIRTUALLY_FRAME" val="{&quot;height&quot;:379.97503662109375,&quot;left&quot;:74.39999389648438,&quot;top&quot;:138.65,&quot;width&quot;:811.22504547359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DIAGRAM_USE_COLOR_VALUE" val="{&quot;color_scheme&quot;:1,&quot;color_type&quot;:1,&quot;theme_color_indexes&quot;:[5,6,5,6,5,6]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8566_1*i*3"/>
  <p:tag name="KSO_WM_TEMPLATE_CATEGORY" val="custom"/>
  <p:tag name="KSO_WM_TEMPLATE_INDEX" val="20238566"/>
  <p:tag name="KSO_WM_UNIT_LAYERLEVEL" val="1"/>
  <p:tag name="KSO_WM_TAG_VERSION" val="3.0"/>
  <p:tag name="KSO_WM_BEAUTIFY_FLAG" val="#wm#"/>
  <p:tag name="KSO_WM_UNIT_PIC_EFFECT" val="1"/>
</p:tagLst>
</file>

<file path=ppt/tags/tag3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5002_1*l_h_f*1_4_1"/>
  <p:tag name="KSO_WM_TEMPLATE_CATEGORY" val="diagram"/>
  <p:tag name="KSO_WM_TEMPLATE_INDEX" val="20235002"/>
  <p:tag name="KSO_WM_UNIT_LAYERLEVEL" val="1_1_1"/>
  <p:tag name="KSO_WM_TAG_VERSION" val="3.0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文本具体单击此处添加文本具体内容，简明扼要地阐述您的观点"/>
  <p:tag name="KSO_WM_UNIT_TEXT_FILL_FORE_SCHEMECOLOR_INDEX" val="1"/>
  <p:tag name="KSO_WM_UNIT_TEXT_FILL_TYPE" val="1"/>
  <p:tag name="KSO_WM_DIAGRAM_MAX_ITEMCNT" val="4"/>
  <p:tag name="KSO_WM_DIAGRAM_MIN_ITEMCNT" val="4"/>
  <p:tag name="KSO_WM_DIAGRAM_VIRTUALLY_FRAME" val="{&quot;height&quot;:379.97503662109375,&quot;left&quot;:74.39999389648438,&quot;top&quot;:138.65,&quot;width&quot;:811.22504547359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DIAGRAM_USE_COLOR_VALUE" val="{&quot;color_scheme&quot;:1,&quot;color_type&quot;:1,&quot;theme_color_indexes&quot;:[5,6,5,6,5,6]}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6"/>
  <p:tag name="KSO_WM_UNIT_ID" val="diagram20235002_1*l_i*1_6"/>
  <p:tag name="KSO_WM_TEMPLATE_CATEGORY" val="diagram"/>
  <p:tag name="KSO_WM_TEMPLATE_INDEX" val="20235002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4"/>
  <p:tag name="KSO_WM_DIAGRAM_MIN_ITEMCNT" val="4"/>
  <p:tag name="KSO_WM_DIAGRAM_VIRTUALLY_FRAME" val="{&quot;height&quot;:379.97503662109375,&quot;left&quot;:74.39999389648438,&quot;top&quot;:138.65,&quot;width&quot;:811.22504547359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7"/>
  <p:tag name="KSO_WM_UNIT_ID" val="diagram20235002_1*l_i*1_7"/>
  <p:tag name="KSO_WM_TEMPLATE_CATEGORY" val="diagram"/>
  <p:tag name="KSO_WM_TEMPLATE_INDEX" val="20235002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4"/>
  <p:tag name="KSO_WM_DIAGRAM_VIRTUALLY_FRAME" val="{&quot;height&quot;:379.97503662109375,&quot;left&quot;:74.39999389648438,&quot;top&quot;:138.65,&quot;width&quot;:811.2250454735944}"/>
  <p:tag name="KSO_WM_DIAGRAM_COLOR_MATCH_VALUE" val="{&quot;shape&quot;:{&quot;fill&quot;:{&quot;gradient&quot;:[{&quot;brightness&quot;:0,&quot;colorType&quot;:1,&quot;foreColorIndex&quot;:5,&quot;pos&quot;:0,&quot;transparency&quot;:0.20000000298023224},{&quot;brightness&quot;:0,&quot;colorType&quot;:1,&quot;foreColorIndex&quot;:5,&quot;pos&quot;:0.699999988079071,&quot;transparency&quot;:1}],&quot;type&quot;:3},&quot;glow&quot;:{&quot;colorType&quot;:0},&quot;line&quot;:{&quot;gradient&quot;:[{&quot;brightness&quot;:0,&quot;colorType&quot;:1,&quot;foreColorIndex&quot;:5,&quot;pos&quot;:0.019999999552965164,&quot;transparency&quot;:1},{&quot;brightness&quot;:0,&quot;colorType&quot;:1,&quot;foreColorIndex&quot;:5,&quot;pos&quot;:1,&quot;transparency&quot;:0.25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38566_1*i*4"/>
  <p:tag name="KSO_WM_TEMPLATE_CATEGORY" val="custom"/>
  <p:tag name="KSO_WM_TEMPLATE_INDEX" val="20238566"/>
  <p:tag name="KSO_WM_UNIT_LAYERLEVEL" val="1"/>
  <p:tag name="KSO_WM_TAG_VERSION" val="3.0"/>
  <p:tag name="KSO_WM_BEAUTIFY_FLAG" val="#wm#"/>
  <p:tag name="KSO_WM_UNIT_PIC_EFFECT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8566_1*i*1"/>
  <p:tag name="KSO_WM_TEMPLATE_CATEGORY" val="custom"/>
  <p:tag name="KSO_WM_TEMPLATE_INDEX" val="20238566"/>
  <p:tag name="KSO_WM_UNIT_LAYERLEVEL" val="1"/>
  <p:tag name="KSO_WM_TAG_VERSION" val="3.0"/>
  <p:tag name="KSO_WM_BEAUTIFY_FLAG" val="#wm#"/>
  <p:tag name="KSO_WM_UNIT_PIC_EFFECT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38566_1*i*5"/>
  <p:tag name="KSO_WM_TEMPLATE_CATEGORY" val="custom"/>
  <p:tag name="KSO_WM_TEMPLATE_INDEX" val="20238566"/>
  <p:tag name="KSO_WM_UNIT_LAYERLEVEL" val="1"/>
  <p:tag name="KSO_WM_TAG_VERSION" val="3.0"/>
  <p:tag name="KSO_WM_BEAUTIFY_FLAG" val="#wm#"/>
  <p:tag name="KSO_WM_UNIT_PIC_EFFECT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custom20238566_1*i*6"/>
  <p:tag name="KSO_WM_TEMPLATE_CATEGORY" val="custom"/>
  <p:tag name="KSO_WM_TEMPLATE_INDEX" val="20238566"/>
  <p:tag name="KSO_WM_UNIT_LAYERLEVEL" val="1"/>
  <p:tag name="KSO_WM_TAG_VERSION" val="3.0"/>
  <p:tag name="KSO_WM_BEAUTIFY_FLAG" val="#wm#"/>
  <p:tag name="KSO_WM_UNIT_PIC_EFFECT" val="1"/>
</p:tagLst>
</file>

<file path=ppt/tags/tag8.xml><?xml version="1.0" encoding="utf-8"?>
<p:tagLst xmlns:p="http://schemas.openxmlformats.org/presentationml/2006/main">
  <p:tag name="KSO_WM_UNIT_VALUE" val="1006*100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8566_1*d*1"/>
  <p:tag name="KSO_WM_TEMPLATE_CATEGORY" val="custom"/>
  <p:tag name="KSO_WM_TEMPLATE_INDEX" val="20238566"/>
  <p:tag name="KSO_WM_UNIT_LAYERLEVEL" val="1"/>
  <p:tag name="KSO_WM_TAG_VERSION" val="3.0"/>
  <p:tag name="KSO_WM_BEAUTIFY_FLAG" val="#wm#"/>
  <p:tag name="KSO_WM_UNIT_PIC_EFFECT" val="1"/>
</p:tagLst>
</file>

<file path=ppt/tags/tag9.xml><?xml version="1.0" encoding="utf-8"?>
<p:tagLst xmlns:p="http://schemas.openxmlformats.org/presentationml/2006/main">
  <p:tag name="KSO_WM_UNIT_PIC_EFFECT" val="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NDc3NzM5MjEyNDkwIiwKCSJHcm91cElkIiA6ICI0NjYyMjA3MjgiLAoJIkltYWdlIiA6ICJpVkJPUncwS0dnb0FBQUFOU1VoRVVnQUFBMEFBQUFIaUNBSUFBQUJPU2p2WkFBQUFBWE5TUjBJQXJzNGM2UUFBSUFCSlJFRlVlSnpzM1hkNEZHWFhCK0F6VzdQWjlGNW9TV2loZDZRcElBRUVWTHFnZ0lvb1lvRVBVR3lBSUNpQ3ZJb0ZwSWtGS1JKRURDcElOVURvQVVKQ1NTQUo2YjF1TnB0c21mbitHRnpXelNha1ROaHM4cnN2ci9mYW5YbjJ6Sm00dmpsNTVpa014M0VFQUFBQUFMWkRaTzBFQUFBQUFLQm1VTUFCQUFBQTJCZ1VjQUFBQUFBMkJnVWNBQUFBZ0kxQkFRY0FBQUJnWTFEQUFRQUFBTmdZRkhBQUFBQUFOZ1lGSEFBQUFJQ05RUUVIQUFBQVlHTlF3QUVBQUFEWUdCUndBQUFBQURZR0JSd0FBQUNBalVFQkJ3QUFBR0JqVU1BQkFBQUEyQmdVY0FBQUFBQTJCZ1VjQUFBQWdJMUJBUWNBQUFCZ1kxREFBUUFBQU5nWUZIQUFBQUFBTmdZRkhBQUFBSUNOUVFFSEFBQUFZR05Rd0FFQUFBRFlHQlJ3QUFBQUFEWUdCUndBQUFDQWpVRUJCd0FBQUdCalVNQUJBQUFBMkJnVWNBQUFBQUEyQmdVY0FBQUFnSTFCQVFjQUFBQmdZMURBQVFBQUFOZ1lGSEFBQUFBQU5nWUZIQUFBQUlDTlFRRUhBQUFBWUdOUXdBRUFBQURZR0JSd0FBQUFBRFlHQlJ3QUFBQ0FqVUVCQndBQUFHQmpVTUFCQUFBQTJCZ1VjQUFBQUFBMkJnVWNBQUFBZ0kxQkFRY0FBQUJnWTFEQUFRQUFBTmdZRkhBQUFBQUFOa1ppN1FRQUFHeU5Ya1VGNTdqU0JDcE41RFJKcEZkYk95RUFFQVlqOXlKbEcxSzJZVno3a3AyL3RkT3BDc054bkxWekFBQ3dEVnphTGk3ek44bzlUa1FrY1NLWk84azhpSkZhT3k4QUVJaGVSZG9jS3M4a0luTHF6bmcvd2ZoUEpibXZ0ZE95QUFVY0FFQTE2QXJaeTFPcDhDSkozWmdXTHpFdFo1UFV4ZG81QVVEOTRBeGMxZ0h1N2dZcXVrd1NSNmJqRjR6UFdHdm5aQTRGSEFEQWc2amoyTWdwcEVsbUF0NWtXaThpa2NMYUNRSEFRNUYva28yWlI1b1V4dThacHVQL1NHUm43WVR1UXdFSEFGQWxWc09lN0VPNkFsR1hqZVE5eHRyWkFNRERaU2poWXVaeG1iK1Q5MU9pYnR1c25jMTltSVVLQUZBVkx1NWpLczhRZGY4UjFSdEFVeVIyWUxwK3h6U2JSbGxoWFB4bjFzN21QaFJ3QUFDVlUxM25rall5TFY4bGo4ZXRuUW9BV0EzVDRYL2tOcEM3czVyS1VxMmR5ejBvNEFBQUtzVWxmMGN5RDZiOVNtc25BZ0JXeFloRm5iOG1JaTc1ZTJ1bmNnOEtPQUNBU3JEbFhNWmV4dThaYStjQkFBMkFYWE55ZjR4TC9ZazR2YlZUSVJSd0FBQ1Y0ckxDeUZES05KOXU3VVFBb0VFUU5YK2VkQVZVSEczdFJBZ0ZIQUJBNWZJalNPWko5cTJ0blFjQU5BeXUvWW1JMHlSYk93OUNBUWNBVUNsT2swS0s1dGJPQWdBYURKazdFUkVLT0FDQUJrMlR4aWhhV0RzSkFHZzRHSko1a2liRjJta1FDamdBZ01ycGkwbmlaTzBrQUtBaGtUaVN2dERhU1JBS09BQUFBQURiZ3dJT0FBQUF3TWFnZ0FNQUFBQ3dNU2pnQUFBQUFHd01DamdBQUFBQUd5T3hkZ0lBQUUxTHFhR29XSnRUWmloeGtMbzVTNzJrSWp0clp3UUF0Z2NGSEFEQXczQkhkZUZLL3FHWXduOVV1bHpUNDM2S2RwMWNCL2R5ZjlKRGpqWG5BS0M2VU1BQkFOU3Y3TExFWDVNK3VhMDZiL0ZzdWlZMlhSTjdPSDNUWTk3VFIvcS9KaGNwSDNxQ0FHQjdNQVlPQUtBZVJXVHYvalRtNmNxcU4xUGhXZHMvalI2YnJvbDlLSGtCZ0cxREFRY0FVRjkrdWJ2czErUlBxdCsrU0plMTl2cWttTUlUOVptVWpUbDU4bVJJU0VoSVNFaG1acWExYzdHczRXY0lqUkllb1FJQTFJc0RxWitmejkxWGl3OXV1elB2OVhiZkJ6bjJmR0RMdkx5OGd3Y1BYcnAwS1RrNVdhMVdpOFZpUjBmSDVzMmJEeHc0Y096WXNXYU5PWTVqR0tZVytkUlRuSWNmSEtBeFFRRUhBQ0M4YXdWSFQyVCtZUEdVajEzUStKYnY4Ni9ETTMrNlhoUmVzYzEzZCtZdTduTFFYbHpWVHF3SERoell0R2xUZVhtNThRakxzdm41K2ZuNStSa1pHYVlGM0lrVEo0NGVQZXJ0N1QxMzd0eGEzMUZ1YnU3ZXZYc2pJaUkrLy94elQwL1BXc2V4eUdBdzdObXpKeUlpWXZ6NDhVT0hEaFUyT0VDamhBSU9BRUI0WVNuL3EreVVuY1NodFdOdi92WFYvRU1XMjVRWlZDY3l2eC90UDYreUlFZU9IUG5xcTYrSXlOblplZFNvVVIwNmRIQjFkUzBySzB0SlNibDA2VkppWXFKcDQ5MjdkeWNrSkl3Y09iSU9OMFN4c2JHLy92cHJYU0pVUWFQUmJOdTJqYTlCNitrU0FJME1DamdBQUlGZHpQczlYNXRXMlZtTzQrNi9KcTZ5WnNjeXZudmNaNmFkMk5GaWhCOSsrSUdJdkx5ODFxOWY3K0xpWWp6VnRXdlhNV1BHNU9YbDFlME9BS0NoUXdFSEFDQ3dhL2xIcXpoYmJsRGZVVjNrWHhkcmM2cG9lYk1vb3J1YmhXNnp3c0xDN094c0lucjg4Y2ROcXpjamQzZjNtbWNOQUxZRUJSd0FOQm1HRW1LMXhKWVRXMDZHOG5zdi92MkhZOHVKMVJKYlJxeVdER1hFYXFueTdyR3FXUnpXWnBSWkZyOGg5cVhxeExsUmROSmlBU2VUeWZnWFJVVkZWWHc4TVRIeGxWZGVNYjQ5ZE9qUW9VUDNudGlHaFlVcEZBcitrZVdwVTZmQ3c4UGo0dUx5OC9PSnlOZlhkK0RBZ2M4ODg0eTl2VDNmZVBueTVhZFBuemJHZWZiWlova1hFeWRPbkQxN3R2RjRXbHJhbmoxN0lpTWo4L0x5NUhKNVlHQmdTRWpJaUJFalJLS3FsanZZdjMvLyt2WHJqVzlYcjE2OWV2VnFJbXJUcHMyR0RSdk1HcXZWNmw5KytlWGt5WlBaMmRsMmRuYWRPM2VlTm0xYW16WnRLb1pWcTlWNzkrNDlmZnAwUmtZR3d6QitmbjREQmd3WVAzNjhnNE5ERmNud3Z2NzY2N0N3TUM4dnJ4MDdkdVRtNXU3WnMrZmN1WE81dWJrS2hTSTRPSGpDaEFuZHUzZXY3TFBDWmxoVVZEUng0a1FpZXV1dHQ0WVBILzdubjM4ZVBIZ3dKU1dGNDdqV3JWdFBtalNwZi8vK0ZTTnpIQmNSRVhIczJMRmJ0MjRWRlJWSkpCSWZINTlldlhxTkh6L2V3OFBEdEtWcC9LRkRoKzdkdS9mbzBhT1ptWm5PenM0REJ3NmNQbjI2bzZNakVVVkhSLy95eXkreHNiRnF0ZHJYMTNmWXNHR1RKMDhXaThWbTEyVlo5dENoUTBlT0hFbE1UTlJxdGU3dTdqMTY5Smc4ZWJLL3Y3OXBzMW16WmlVbEpZV0VoQ3hhdE9qeTVjdWhvYUZ4Y1hFYWpjYlB6Mi9FaUJFVEpreXcrSVc1ZmZ2MmdRTUhybDI3bHBlWFp6QVkzTjNkTzNmdS9QVFRUN2RyMTg2c1plM2kyeUlVY0FCZzR3d2xwQ3NnYlI3cENqaHRudkUxYWZNNFhUNXA4NG4vWDdhc3hwRmxIdFZvWkM2dDlGYlZEVm81ZEozYmZqdi9lbS9TaWpNNW9aVzFURkZmdDNoY3FWUUdCZ1ltSkNRY1BYcDB6Smd4RnV1RGF2cm9vNDhpSWlMNDEyS3gyR0F3SkNjbjc5eTU4K3paczE5OTlaV2RYWFczK1RweTVNam5uMyt1MSt1SlNDUVNxZFhxNk9qbzZPam84UER3RlN0V1NLWFNXbWRvbEorZi8rNjc3NmFsM1hzMnJkUHB6cHc1Yy9IaXhmLzk3My9Cd2NHbUxlL2N1ZlBCQngvdzlTakRNQnpISlNRa0pDUWtIRGx5Wk0yYU5iNit2dFc4WWx4YzNQdnZ2Mitza25VNjNmbno1OCtmUC8vaWl5OGFxOWlIa3lITHNzdVdMVHR6NW96eFNFeE1URXhNelB6NTgwZU5HbVhhc3JpNGVNV0tGVmV2WGpVZTBlbDBpWW1KaVltSkJ3NGNlUGZkZHdjTUdGQXhjNTFPOS9iYmIxKy9mdS83bHBPVDg5dHZ2MTI5ZW5YZHVuWC8vUFBQbDE5K2FSeWJtSnljdkczYnRzVEV4UGZmZjk4MGdrcWxXckpraVRHQ1NDVEt6TXo4NjYrL2poMDd0bVRKa3I1OSsxYThhR2hvNk9iTm00MXZrNUtTTm0vZWZPZk9uZmZlZTgvczNqZHQyclJ2MzM4bWRHZG1abVptWmg0NWNtVHExS2t6Wjg2c0dMejY4VzBYWXpvYUF3Q2dnZElra1NhRkswc2xUUXBwa2psTkdtbHpTRmRBNWZXNThwYk1nL0VheFhUOHZFWWZpaTArdXlsdWRoVU5xbC9BU1VWMnEzdGNzSGpxMHFWTDc3Ly9Qc2R4VXFsMDh1VEpreWRQTm5hWVZUUjc5bXgrRXNQQ2hRdk5UaTFjdUZDbjA0MGJONjU3OSs0dUxpN0Z4Y1dob2FHN2QrOG1vaGRlZU9HNTU1NHp0b3lJaUZpMmJCa1I3ZHk1MDJ3VzZ2bno1eGN2WGt4RVk4YU1tVGh4b3ErdmIzRng4ZkhqeDdkdTNhclQ2Y3c2Nml3cUtTa1pOMjRjRWIzenpqdkRoZzB6UFhYeTVNa1ZLMVlRa2IrL3YwZ2tldTIxMTdwMDZhSldxOFBDd243KytXY2k2dENodzVkZmZtbHNuNTJkL2VxcnI2cFVxcTVkdTc3MDBrdXRXN2ZXNi9WWHJseFp2MzU5ZG5aMjI3WnR2L25tbTZwWEt1Rjc0Snljbk96czdKeWRuV2ZPbk5tcFV5ZVdaYTljdWJKeDQwWitzYmMxYTlZWSsrSHFMME5qRDFtelpzMktpb3JtekpuVHIxOC9zVmg4OXV6WmRldldhVFFhaFVLeGUvZHU0Nzk2blU2M2NPSENtemR2aWtTaWlSTW5qaGd4d3RmWHQ3UzBOREl5OHJ2dnZzdk96cFpJSk92V3JUUDJXaG5qZTNoNHlPWHlCUXNXdEd2WExpTWpZOXUyYldmUG5pV2lvVU9Ibmp4NXNuUG56bSs4OFlhbnAyZDhmUHdYWDN5Um5KeE1SRjkrK1dXSERoMzRPQWFEWWNHQ0JUZHUzUEQxOVgzbGxWZTZkKzh1bDhzVEVoSTJidHdZSFIydFVDaSsvLzU3NDJOOXZvZk0zOTgvSXlQajJXZWZIVFZxbEl1TFMyeHNyREh5MnJWcnUzYnRhdnh4ZmZ2dHQzejExcjkvL3lsVHBnUUVCSEFjRnhzYis5TlBQMFZIUnhQUm5EbHp4bzhmYjJ4ZjAvZzF4Wjdxd3poM1k3cHNya2JiK3RWSU9oSUJvREhndEtTK1RYa251TlNmdU5zZmM5ZGVaYytQWnNPN3NIOTdzU2Q3c2hmSGN0RnZjSGRXYzJtN0tQOGtsZHlzMytxdHRzb05KVlUzcU9Za0JpTFNzV1ZhVm1QeFZLOWV2VDc0NEFON2UzdWRUcmRqeDQ1cDA2WnQzNzY5cE9RQmw2N294UmRmL09xcnI0WU1HY0tQcFhOeWNucnBwWmM2ZHV6SVYyelZpYURUNmI3NDRnc2ltalp0MnJ4NTgvZ2l4c1hGWmZ6NDhTKzg4QUwvdUZhanNYd1hOVkpXVnZiNTU1LzM2dFZMSnBPNXVybysvL3p6L0lJak4yN2NLQ3dzTkRiNzl0dHZWU3BWOSs3ZFY2OWVIUndjTEpWS0ZRcEYvLzc5bHk1ZHluZXFtZlpPVmFHNHVOakZ4V1hkdW5XOWV2V3lzN096dDdjZk1HREEvLzczUDc1YTJyNTkrOFBNTUQwOS9aTlBQZ2tKQ1hGd2NGQW9GRU9IRG4zMTFWZjUyYnNYTDE0ME5nc0xDN3Q1OHliL1NQVGxsMTl1MGFLRlZDcDFkblllT25Ub1YxOTk1ZVRrcE5mck4yN2NXREh6L1B6OGp6Lyt1RXVYTG5LNXZGV3JWaDkrK0tHWGx4Y1JIVDkrM01QRFkrWEtsUzFhdEZBb0ZKMDZkVnE1Y2lYL0VkUHV3QU1IRHR5NGNjUE56ZTN6eno4Zk9IQ2dVcW1VU0NSdDI3WmRzV0tGbTV1YlJxTTVjT0NBMlJYVDB0SmVlZVdWNTU5LzN0UFRVeXFWZHVyVWlmL3pnSWpDdysrUFFMaHo1dzVmdlkwY09YTDU4dVhCd2NGMmRuWUtoYUpidDI1cjFxenAwcVVMRWYzd3d3OFZ2L25WakcvVFVNQUJnUFZva2luN0x5NytNL2JxOCt6Sm51eGhQL1owUC9iU0pPNzZBaTdoQ3k1akx4V2VwN0owSWx0YVdrSXBjYXU2Z1duM0QwTVBXTFJXSmxKVWR1cXh4eDdidG0xYlNFaUlTQ1JTcVZRLy9mVFRjODg5OThzdnYvRFBNYXVwVTZkT0ZROTI3dHlaTHhxcUUrSDA2ZE41ZVhsS3BYTHExS2xtcC9pbmRWcXQ5dGF0Qnp4V3JvN0preWViemRnWVBIZ3cvNEx2V2VGWE51YUg2NzM0NG90bWc3VGF0V3ZIZHdKRlJVVlY4NHB6NXN3eERqZmtlWGw1UGZIRUUveXdNTFZhL2RBeUhEQmdRUHYyN1MxR1RrcEtNaDdrNjZTdVhidUdoSVNZUlhCM2Q1ODhlVEwvN0RVcks4dnM3S0JCZzB4SHFvbkY0c2NlZTR4Ly9leXp6NXIrRUh4OWZWdTJiRWxFcWFtcHhvTy8vLzQ3RVkwYk44NXNqSjFTcWV6V3JadkZPM0oxZFRWYmE3cDU4K1p0MjdhMWVFZjI5dlp6NXN3eGl5Q1JTRjUrK1dXK2lqV3RKbXNVMzZaaERCd0FQQ3ljbGxRM09OVjFLbzdtVk5kSmRaMzB4ZGJPU1hqT01zRVd1WFdYTjN0QUEzZjNSWXNXUGZ2c3M3dDM3ejV5NUVocGFlbldyVnRQbno2OVlzVUtpN05USzFOU1VwS1FrSkNlbnA2ZW5wNlJrY0hYVzlYc051TzdpelFhRFY4ZldDVElzaVlWSDNzWmF3NWpMV1VzRkN5T2MrTHZxSnJKMk52Yjh6MlJaanAzN3N5dmg1ZWNuR3cyc3EzK011UkxhclAwM056Yzh2UHpqWjFQZVhsNS9QQzdnUU1IV3J5ajNyMTdiOTI2bFlodTNicmw3ZTF0ZXFwMTY5Wm1qZmtlT1A3NXI5a3BUMC9QcEtRazR4M2w1ZVh4eGR5T0hUdjRoKyttdEZxdHhUdnEwS0ZEeFdrUS92NytjWEZ4cHQxcC9JK3JSNDhlRmtjSXRHL2YzdEhSVWFWUzNicDFhL2p3NGJXSWI5TlF3QUZBdmRFVlVORVZUaFZEcWhpdU9JYlVjZFpPaUlpSVJBb1N5MGxrUjJJRmllVDMzNHJzR0xFZGllMzQxeVMyNDFKMzFDSzhoN3lGbmRpaDdFRVBVcXVqdWRKQ0FWRlJzMmJOM25ycnJlZWVlKzdiYjc4OWUvYnNyVnUzM24zMzNhKy8vcm82VXdkaVkyTy8rKzY3cTFldjFubzhkRTVPRGovU3ZHS1BsQkgvVzd5T2xFcWwyUkZqejVCeGlEMmZqR25CVk90a25KeWNMQTZWYzNaMnJ1d1M5WmVoeGZKRkxwZno0OC80dDhZaXljL1B6MkpZWTAxbStqeVg1K3JxYW5hRW42UnNjVWthL3FZcTNsRlpXYVh6aEdwM1I4YWJxdXlPK0dwU3BWSlZ2S05xeHJkcEtPQUFRRkRsV1Z6K1Njbzd6ZVdmSWszeVE3cW8ySjZrTGlSeElaa3JTVjBZcVN0SlhVbnFRbEpYNXQ4WEpIVWhxUXVKSDd5S2hCR1h1ck4yNlFRN0Q3eFN5UllMTmRMUmVYRDFHL3Y2K243MDBVZnIxNi9mdjM5L2ZIejhrU05Iek9ZblZuVDE2dFYzMzMzWFlERDQrUGdNR2pRb0tDakkyOXZieDhjblBEemM0a2dwaS9qS0x5Z29xUG9mcVQvR01uVC8vdjBWeTZrYXFXeWlnN0ZNcWY0VVhWTUNabWpHV0pjOGNKa01ZZGZSTU43Ujh1WExMUzVyVWhmOFRUM2tPN0lWS09BQW9NNTBCWlIvbXNzN3hlV2ZJdlh0K3IyV3hJbVVRWXg5RUNtRHlENlFVUWFTc2syTnlyS0hvS3ZyOENvS3VHcE9ZcEF5OG1DWFFUVzk5TXlaTThQQ3dsaVdqWXFLZW1BQnQyblRKb1BCMExadDIzWHIxcGwyMTlWb0ZKMlRreE8vckFQTHNsYi9QY29ud3cvZ3E4dnFLdnprREl2SFUxSlMrQmZHRHEwYUVUQkRNOFpldEl5TURJc04rTVdmK1Y0ckFhOXJla2NDaHVXNXVycG1aMmRYZGtmRy9qL0JOK2UxQ1NqZ0FLQldEQ1dVSDNHdmFGTlpYcTZzcmtRS1VnYVNmU0NqRENMN0lFWVpSUGFCdFZ1YjdTSHI0anFzaGJKenNqcmE0dGxxVG1JWTdqK242czNzTFJLTHhYeDgwMDFGS3g3aGU1THUzTGxEUkNFaElXWVBXeE1TRXFwSTJ5eE8yN1p0ang4L3JsYXJyMTI3eG85WXI0WEtndGNVUDBxZG55Tlp4L0lvTnpjM0x5K3Y0Z05FZm5LdWw1ZFg3UW80QVRNMDQrUGp3NCtLaTRpSWVQTEpKeXMydUhUcEV0OVpaWEZzWDYzNStmazVPRGlVbEpTY09YT0dYNVJFUUIwNmRNak96bzZNakN3cks2dlk1UmtiRzZ0U3FZaUluNDdhMURURlhrY0FxQ1ZXUTNuL2NMZFhzdWVHczBjRDJjdlBjVWtiaGF6ZUdERTVkV0dhdjhCMCtsbzA4SXdvSkZuVVAxelU3WHVteldMR2Z5cTU5TEdKNm8wM3FlV1N5azZWNlV2dXFDN3kveFJwc3kyMjhiWUxmTnpIOHZLa1JKU1ZsZlg3Nzc5YjdDYzdldlFvLzlUSmRGZzZQMmdwTnpmWHRLWHhpVnR4OFgrbWtpUWxKWjA2ZGFwaVpPTndMck00Z3dZTjRqdmV0bXpaVW5Hb0V6ODlvckliZVdEd21nb0tDbXJXckJrUjdkdTNyMktIRU11eU1URXgxWS9HRC9rM2RmcjBhWDVZL2NpUkZuYkllUGdabXVGbnlFWkdSaDQvZnR6c1ZGNWUzcDQ5ZTRob3lKQWgvUDRLUW1FWTV0RkhIK1ZuNWxwY29lUGF0V3UxRHM3M0lwZVVsRlI4UUsvWDYvbDFlbjE4ZlByMDZWUHJTOWd1RkhBQThDQnNHWmU1bjczNlBIdXNOWHRwSXBld2pvb3VDN2EwaDUwL2VUL0Z0RnN1NnZPSGFGaXlxTjl4cHNOYXhuOHFLZHZTZzViWWFNajg3ZHRQYVBHK3hWUDhWbHI4UHhZMzNaS0pGQysxK2JxSzRPWGw1ZDk4ODgyenp6NjdmdjM2OFBEd216ZHYzcng1OC9UcDAydldyT0VYakhWMmRoNHhZb1N4ZllzV0xmZ1JieGN1WE5EcGRBa0pDWHE5WHFsVThuTWsrUTJkdEZxdFZxczllZkxrb2tXTExPNDN4UWNob2wyN2RoVVdGbW8wR241cERDOHZMMzY5aHJpNHVBVUxGbHk1Y2tXbjA3RXNtNUdSc1hmdjNsbXpaaGxYNTYrQ1ZDcjE4ZkVob29NSEQ5NjllMWVuMDhYSHh6L3dVeFV4REROcjFpd2lLaTB0blQ5Ly9wRWpSL2dwaDRXRmhjZVBIMy85OWRmMzc5OWZ6VkJTcWZUWXNXUExseSsvZmZ0MmVYbDVkbmIyN3QyN1AvbmtFNzVpbURScFVpM1NFemJEaWlaTm1zUlhoNnRYcjk2OGVYTlNVbEo1ZVhsQlFjSFJvMGZuenAxYlZGVGs2dXJLTDcwaHJHZWZmWllmei9mcHA1LysvUFBQL0xOYWpVWnorZkxsNWN1WEc1ZU9xNFh1M2JzUEdUS0VpUDc4ODgrbFM1Zkd4TVNVbHBhcTFlckxseSsvL2ZiYjE2NWRFNGxFOCtmUHJ6amh0Q25BSTFRQXFBU25wZXdqWE9adlhNNWhNcFFLRmxic1FNN2RHWmVlakhNUDIrcFVxNmtCWGxNeU5MZXIyR2pCSWdramV6NW9yWWU4ZVJWdCtGOVhCUVVGKy9mdnIvajczc3ZMNjhNUFB6UmRSbVQwNk5HSER4OW1XZmFERHo3Z2o0U0ZoVWtra3RtelozLzQ0WWNhaldiNTh1WEd4bDI3ZHUzVHA4K1dMVnNxaHUzYnR5Ky9seFJmdmhpM1dKZzFhMVpPVHM2cFU2ZGlZMk1YTFZwazNCNksvNkJ4akZUVm5ucnFxYzJiTjJkbVp2SVZoc1c5VUt0andJQUJyN3p5eXViTm0vUHo4OWVzV1dPV2pObkNIMVZ3ZFhWOSt1bW50MnpaWXJvUExEL2NhdFdxVmJXYndTQnNoaFVwbGNwVnExWXRYYm8wTVRFeE5EUTBOUFEvM3owZkg1OFZLMVpVZkNoY2Q5N2Uzc3VXTFZ1MmJKbGFyZjd4eHg5Ly9QRkgwenN5bHY2MXMzRGhRcFpsdzhQRHo1NDl5KzhQWVdSblo3ZG8wYUllUFhyVUxYMWJoUUlPQVA2TDAxSHVNUzdqZHk3N0lBbXhGc1k5RGgwWXIrR01ad2k1OUc0NmZmOFRXeTd4VmJUNU5mbVRhclozbGZtKzNHYTlqOEo4VVM0ei92Nys2OWV2UDNueTVQWHIxMU5UVTR1TGl5VVNpWXVMUzJCZ1lMOSsvWVlORzJhMi9HeHdjUEJISDMyMGZmdjJ4TVJFaVVUU3BrMGJpVVJDUlAzNjlWdTdkdTJ1WGJ0dTNyeXAxV3A5ZlgxRFFrSW1UcHdZRmhabThicnZ2ZmZlNXMyYno1dzVvMUtwM04zZGc0S0MrT05TcVhUcDBxVVJFUkVIRHg2TWpZMHRMaTZXeVdUZTN0NGRPM1ljT1hKa05TdVNpUk1uc2l6N3h4OS9aR2RuT3pnNFZGejVyUG9tVFpyVXZYdjNmZnYyWGJ0MmpkOXYxTTNOclUyYk5vTUhEeDQwcUFielFpWlBudHlpUll2UTBOQTdkKzZ3TE92cjZ6dHc0TUFKRXliVWZmYW9VQmxXNU9QanMySERoc09IRC8venp6L3g4ZkVsSlNWS3BUSWdJR0Rnd0lHalI0ODIrMklJcUZ1M2J0dTJiZHU3ZCsrRkN4ZXlzckowT3Ayam8yTkFRRUMvZnYxcS9iaVpKNWZMRnk5ZVBHTEVpRU9IRHZGN1dzaGtNbDlmMzk2OWU0OGRPN1krNmxGYmdiMVFBWUNJaURnRDVmM0RaZTduc3Y0VWJIMWRzVDI1UGNwNGhUQ2VJMGp1STB6TWg0ZzkwWUh4R2xuVHZWQXJ5aTVMREUzNktGNFZXWFd6b1Q0emgvdk5ybUxyQlhnNCtMMVF2Ynk4ZHV5b3pVS0EwTGcxbkwxUTBRTUgwT1NWcFhFcFAzQ3BPNmlTQWZVMXBtakplSVl3bnNQSmZTQXg5ZlVYdnczeHNndDR2ZDMzY2NYbnJ1Yi9IVjE0WEswdk1EM3JieC9jeFhWb0wvY25YV1dWcmxZS0FHQUdCUnhBazhWUjduRTIrWHZLT1N6TWpBU1pGK003bnZHYlRFNU5jVXIvQTdWMWVxU3QweU9UNlVPMXZsQ2x5eTB6bERoSTNaMWxYbEpHYnUzVUFNRDJvSUFEYUhwMGVWenFEaTdsUjlJSXNhbXoySjd4R3NYNFRTYVB3VTFuY0Z0ZEtDVXVTa2tOTmlvRkFLZ0lCUnhBVTFKNG5rdituc3NNSTY3dWUxTXk1UDRvNHplWjhSNURZaUYzQkFJQWdBZENBUWZRQkJqVVhQb2VMdmw3S3JraFFEVEhqb3pmWk1adk1zbWE0dlkxQUFBTkFRbzRnRVpOWDh6ZDNjQWxiU0s5cXE2aDVMNk0zOFIvbDlnRmFMVGVmUFBOTjk5ODA5cFpBRHdBQ2ppQVJrcGZ6Q1Yrd3lWdEZtQXROOGZPVE9CY3h1ZHBESEVEQUdnZ1VNQUJORHI2SWk3eGF5NXBxd0NsbTJ0L1VlQTg4bmhjbU1RQUFFQWdLT0FBR2hGZEFaZjREWmU4bFF6cXVvYnlIQ2tLL0Q5eTZTVk1ZalpLNGlqa1hoUUEwQWpvaXFoaHpDSkhBUWZRS09nS3VJUXZ1WlJ0ZGQyMGxCRXp2aE9ZZ0huazBFNnczR3lYblM5WGxzRllPd3NBYUNqWWN0TGxrWDJkZG5jVkNnbzRBQnVuemVVU3YrSlNmcWhyNlNheVk1bzl4d1M4U1hiTkJNdk54akYyZmx6QkJXdG5BUUFOUm1raUVUR0tsdGJPZzFEQUFkZ3lRd2wzNXpQdTd2cTZSMkw4bm1IYUxySEY3VXJybDl5WE5IZEptNE1GVXdDQWlMajgwMFFNdWZhemRpSkVtRk1HWUtPNDlOM3N5ZDRDVkcvT1BVVDlqaktkMTZONnE0aHhmNHlJdUxUZDFrNEVBQm9FTG5VSGVUeE9NZzlySjBJbzRBQnNVTWt0OXR4d0x2b04wdWJVS1k2ZEg5TmxvK2lSdytUVVRiRGNHaG4zUjBuUmlrdmJaZTA4QUtBQlVGMG5WVFRqUDlYYWVkeURBZzdBZHVpTHVSdUwySWlCVkhTNVRuRkVka3pyOTBTRExqQytFd1hMclpGaVdzMGhkUnlYOHIyMUV3RUFLMk92THlCRks4Ym5hV3NuY2cvR3dBSFlCSTVMM2NIRnJTQmRYaDBETWI0VG1IYkw4Y0MwbXBqbU03aU1YN21iN3pHT25adjZvaW9BVFJpWHNJNktJa1g5amxvN2tmc1lqdU9zblFNQVZLbjRHbnQ5QVJWZnJXc2N4ODZpam12SnVhY3dXVFVkdWtMMjdGRFM1alB0VnpMTnBsazdHd0I0MkxqVW43anJDNW1BTjVpMkgxbzdsL3RRd0FFMFlKeU91LzBKbC9nTlVkMytPMlZrVE90RlRPQmNqSnFvcGZJc051b2xLamhIN2tORUhWYVRmYUMxRXdLQWg0UGpZcGR4ZDljekxWNW0ycThrUm16dGZPNURBUWZRVUpYY1lLTm1VOG5OdXNaeDZpcnFzcEdVYllUSnFnbmo3cXptNGo4akluTHV3ZmhPWU53R2ttTkhheWNGQVBXakxJVkwyOFdsN2FHeU5LYlRPc2J2R1dzblpBNEZIRUFEeEhLSlgzTzNQeVZPVjZjdzZIZ1RYUEVWTG1rTGw3N24vaEduTGlSMnNHWktBQ0FnUXdscDgwbVhUNFpTa3ZzeXpXY3d6YWFSM05mYWFWbUFBZzZnZ2RIY1phL05vY0tMZFkyRGpyZjZveS9pMGtOSkhVKzZmRTZiUjZ6VzJna0JnRUJrYm94OUFObTNZcFJ0eUxXL3RiT3BDZ280Z0FhRVMvMkp1N1drcmx2Um8rTU5BS0N4d3pJaUFBMkROcHVObVVjNVIrb2FSOUZDMVAxSGN1d3NURllBQU5BZ29ZQURhQUFLenJGWFh5QnRibDNqZUlhSXVtd2tpYk13V1FFQVFFT0ZBZzdBeXJpa3pWenNFdUlNZFF2RE1HM2VZd0lYQ0pVVkFBQTBaQ2pnQUt5SExlZWlYK2N5OTljMWp0UkYxUDFIY2gwZ1RGWUFBTkRnb1lBRHNKS3lkUGJ5VkZKZHIyc2M1KzZpN2o4MXpGbnVBQUJRVDFEQUFWaER3Vm4yeWd6U0ZkUXhETlBpSmFiOXg4VGdQMlFBZ0tZRi83OFA4TEJ4ZDcvbDRwWUpNT2l0MHpyRy96bWhzZ0lBQUJ1Q0FnN2dZZUs0bUhsYzJzNjZobUZrb2g0L2tjY3dZWklDQUFCYmd3SU80R0ZoeTltb1daUjlzSzV4Skk2aW5udklwYmN3V1FFQWdBMUNBUWZ3VUJoSzJFc1RxZkJTWGVQSWZVVzk5MkdETEFDQUpnNEZIRUQ5Szg5aUw0Mm5rdGk2eHJGdkxlcnpPOG05aGNrS0FBQnNGZ280Z0hwV21zaGVlSXJLTStvYXg2V1hxT2Nla2pnSmt4VUFBTmd5RkhBQTlVa1Z6VjRjUjdyQ3VzWng2U3ZxL1N1SjdJVEpDZ0FBYkp6STJna0FORjU1NGV5NVVjSlViNzFDVWIwQkFJQVJ3M0djdFhNQWFJeHlqckJYcHRWNXNUY2k1eDZpM3Z0SmJDOU1WZ0FBMENpZ2dBT29Cd1ZuMklzVGlOUFZOWTV5dVYwUkFBQWdBRWxFUVZSVEYxR2ZNQkk3Q0pNVkFBQTBGbmlFQ2lDMHdrdnNwV2NFcU40Y2drVzk5Nk42QXdDQWlsREFBUWlxK0NwN2FRS3htcnJHY1FnVzlRbkRuRk1BQUxBSWoxQUJoS082emw0WVEzcFZYZU1vMjRqNi9rVlNWMkd5QWdDQVJnY0ZISUJBU3VQWmN5TUVtSE1xOHhMMVA0SFZlZ0VBb0FwNGhBb2doTklFOXZ5VEFsUnZJcm1vNTI1VWJ3QUFVRFVVY0FCMVZwYkdYaHhMMnV5NlJ4SjEyMFpPWFlUSUNRQUFHak1VY0FCMW8xZXhseVpTV1hyZEl6RnRsNUxuQ0NGeUFnQ0FSZzRGSEVCZHNPelZtYVMrWGZkQWpPOEVKbUN1RUNrQkFFRGpod0lPb1BhNDJHV1VkMEtBUUM2OW1NN2ZDQkFIQUFDYUJoUndBTFhFcGUvaDdtNFFJSkNpdWFqSGJtS2tBb1FDQUlDbUFjdUlBTlJLMFJYMi9CUEU2ZXNhUnlRWDlUdE9EdTJFeVFvQUFKb0c5TUFCMUZ4WkdoczVSWURxallocHZ4TFZHd0FBMUJRS09JQWFZalhzcFVta3l4TWdsTmNUVFBNWEJZZ0RBQUJOREFvNGdCcmgyS3N2a3pwT2dFaHlIMUdYYndXSUF3QUFUUThLT0lBYTRPNnVwNXhEQWdSaXhLTHUyMG5zSUVBb0FBQm9lbERBQVZSYnlVMHU3bU5CSWpGdDNpZm43b0tFQWdDQUpnZ0ZIRUQxc0dYc2xSZUkwd2tReW0wZzF1d0ZBSUM2UUFFSFVDM2N6ZmVvTkY2QVFHS2xxT3NXSWthQVVBQUEwRlNoZ0FPb2hwekRYT3AyUVNJeDdWZVF6Rk9RVUFBQTBHUmhJVitBQnluUFlrLzNKMzJSQUtGYytvcjYvaWxBSEFBQWFOclFBd2RRTlk2Tm1pVk05Y1pJUlYwM0NoQUhBQUNhUEJSd0FGWGhFcitpZ3JPQ2hHTGF2RTkyelFVSkJRQUFUUndlb1FKVXJqU2VQZDJmT0lNQW9SdzdpZm9kSTBZc1FDZ0FBR2p5MEFNSFVDbjIyaHhocWpjU2licHNRdlVHQUFCQ1FRRUhZQm1YK2lNVlhSWWtGQk00Rnp2V0F3Q0FnUEFJRmNBU2JUWjdxaS9wVlFLRWt2dUlIbzBra1Z5QVVBQUFBRVRvZ1FPd2pMdjVuakRWR3hIVDdrTlVid0FBSUN5SnRSTUFhSGp5L3VFeWZ4Y21sR05ueG5lU01LR2c0ZUhLVlBxOFJFNnJzWFlpQUVDTVJDYnhDR0FVTHRaTzVDRkJBUWZ3WDZ5R2pYNURxR0NpRHA4SkZRb2FDRjFxVlBtTncrVUo1d3g1ZDdreVlicHBBVUFvak1KRjR0MUczbTZJWFlmaFlyY1cxazZuSG1FTUhNQi9jTEZMdUx2ZkNoUEwrMGxSdCsrRkNRVU5nUGIycWFMOTc3UEZXWXhNcWVnNVFlemFYR1R2S2xLNmt4aC9DUU0wQUJ6TGx1U3hKYm42ekZ1YUsvdUlTT0lUN1BUVWNtbnpidGJPckY2Z2dBTXdVWEtMalhpVWlCVWdGQ01SUFhvUksvYzJHcVZudmxjZFhNVW9uQjBHdjZib05abVJLYTJkRVFCVWlpM0pMVDIvby9Uc2oxeDVpWExJR3c1RDUxbzdJK0doZ0FPNGp6My9CQlZlRkNRVTArb05wdDB5UVVLQjFXa3U3eXYrN1YySlQzdlg2WnRGVGo3V1RnY0Fxb1V0eWlqY1BWZVhHcVhvTWQ1cDNLZldUa2RnbUlVSzhLL3N2NFNxM2tqaXpBUXRGQ1lVV0pzaFA2WDRqMld5dG8rNXZ4Nkc2ZzNBaG9pY2ZkMW1oOW8vTWtOemVaL20waS9XVGtkZ0dMb0JRRVJFbklHTi9WQ29ZRXliOTBuaUtGUTBzQ1pXWDdqN0RiSFMzV1h5T211bkFnQzE0VGg2c1VHVlhYeGd1Y2plVmQ1aHVMWFRFUXg2NEFDSWlMaTBuNmswVVpoWWNtK214VXZDaEFKcjAwVHUxV2ZjZEo3eUpTUEhvRGNBVytVeTVTdUpUenZWNGJYVWlJYU5vWUFESURLVWNuR2ZDQldNYWZtcVVLSEE2a292N1pFRjlaZjZkN0YySWdCUUo0NGpGaG55N3BiZlBHenRSQVNEQWc2QXVNU3ZTWmNuVEN5eEE5UGlSV0ZDZ2JVWmNoUDE2VEdLSGhPc25RZ0ExSldzVlIrUjByMHMraTlySnlJWUZIRFE1R2x6dWNSdmhBckd0SGlSeEE1Q1JRUHJLcjk5a3BFNzJIVVlZZTFFQUtET1JHSlpRQjlkV295MTh4QU1DamhvNnJpRUw0Z1ZhQ3NrUnNxMGVsMllVTkFBNkhQaXBYNGRTU0t6ZGlJQUlBQ1JrN2VoTUpVNElWYjZiQUJRd0VIVHBpL2lVbjRVS2hqak41bGtIa0pGQTZzejVDWXc5azFsWDBXQVJrL3M2RVVjMTJoMndFTUJCMDBhZDNjRHNXVkNSV01DM3hRcUZEUUUrdndVa2NMWjJsa0FnREJFRGg1RXhHcUtyWjJJTUZEQVFSTm1LT0dTdGdnV3plc0pzbTh0V0RSb0NBdzZJc2JhU1FDQVFFUmlJaUpXYiswOGhJRUNEcG91TG5rYjZRWDdVMHdVdEVDb1VBQUFBRlZEQVFkTkZpdmc1Rk55NlV0TzNRV0xCZ0FBVUNVVWNOQlVaZjFKdW55aGdva3crZzBBQUI0aUZIRFFSTEYzdnhVc2xySXRlWTRVTEJvQUFNQ0RvSUNESmtsMW5Rb3ZDQldNQ1hoRHFGQUFBQURWSWJGMkFnQld3Q1dzRXl5VzJKN3hteVJZTkdnS1ZIY3A0dTE3cTRsMi9UL3lHMlR0aEFEQTlxQ0FnNmFuUElQTDNDOVVNTVozUERGU29hSkJrNUFkU1psbjdyMU9QWVlDRGdCcUFZOVFvY25oa2pZVGNVSkZRL2NiMUJpcnUvOWFYMnJOVEFEQVpxR0FneWFHMVhESjN3c1dUZTVEcnYwRml3YU5UM2tCaFkyZ3Y4YVM0ZDhOUDNLdjB2Vk45eHZjUFVBcFIrNi9qVmhJdTd0UVlleERUeFFBYkF3ZW9VTFR3cVh1SUVPSlVORVkveWxZcVI4cVZaWkxCeWRTMFcwaW9rT1R5UzJZVW8rVE92MC9iYlRGZE93RmtqbFJzOGZKVUVaSkI0bUkvaHBQSS9lUVcwY0JjOUhwZEh2MzdqMTY5R2g2ZXJwRUlwa3paODZvVWFNZWVBb3Npb2lJV0xac0dSRnQzNzdkeDhmSDJ1bFVxcWlvYU9MRWlVVDAxbHR2alJneG9qb2ZtVFZyVmxKUzBzaVJJeGN1WEZqL0NVS2RvSUNEcG9WTDJpeGdOTWJ2R1FHalFXT1RldXhlOVVaRU9aR1VFMWxwUzIweEpmeG04cmFRYnUrbXZpdXFpSDM1OHVWMzNubW5zck1EQnc3ODhNTVBqVy8xZXYxNzc3MFhGUlZsZkZ0UVVQREFVL1dFNHppR3daODlBSFdGQWc2YWtyeVRWSm9nV0RUSHpxUnNJMWcwYUh4YVAwTUoreW45WkkwLzZCUkkzWVRjbWUzSWtTTjhpVFpqeG95eFk4ZUt4ZUxTMHRJSG5oTGNpUk1uamg0OTZ1M3RQWGZ1M0hxNkJFRFRnUUlPbWhBdUkxVEFhSmkrQUE4MitGdmFXZk1ub1FQV2t0eTFtbTBYTEZnUUZCUmtkdERSMGRIMDdkV3JWNG5JMzk5Lyt2VHAvQkY3ZS9zSG5oTGM3dDI3RXhJU1JvN0VxdGNBQWtBQkIwMEdwK015dzRRTHh6QitrNFdMQm8wVVYyRytzOHlaMmt5aFRuTkk0VW42VXJxeGhXSjNrRHJ0UDIxWWJmV3YwTHg1ODdadDIxYmRScTFXRTVIRjBWcFZuQUtBaGd5elVLSEp5UDZiREdyQm9yay9SaklQd2FKQlkzWHJ4Lys4bFNqb2liM1VleWtwUEltSUpQYlVaUjQ5ZVpDVWZsVjlTaUJWakR6RG9MU0dqT000dlY1djdTeWd3VUVQSERRVmJQb2VBYU14L3BpK1lFMWNlUW1uTGVXMHBaeFd3Mm5WbkZiRGFVczVyWnJWYWpodEtlbkxPTDJXTStqSW9PZFlIUmwwbkVILzcvOXFPVlpQQmoxbjRJL3JpTlgvZTFaSEJ0MjlzMW8xRVltVTduWEs4dHJYRlAzTmY0NzBYME91SGN5YjJiblQ0STMwNTFQM2p5UWRwUGk5RkRTeFRsY24wbWcwVHoxMVAreWxTNWRDUWtLSVNLbFU3dHExcTdKVCsvZmZYK1k2TFMxdHo1NDlrWkdSZVhsNWNyazhNREF3SkNSa3hJZ1JJcEdGUC82dlg3LysxMTkvUlVkSDUrZm5pMFFpRHcrUFhyMTZUWjgrUFRjMzk1VlhYakUyTzNUbzBLRkRoL2pYWVdGaENvV0NpRmlXUFhIaXhPSERoMi9mdnExV3E1MmNuSm8xYS9iNDQ0K1BHVFBtZ2JlWmtaRng2TkNoeTVjdnA2YW1scGFXT2pnNEJBY0hUNXc0c1Z1M2JxYk52djc2NjdDd01DOHZyeDA3ZHFTbXB1N2F0ZXZ5NWN1RmhZV3VycTc5Ky9lZk1XT0drNU5UeGVCeGNYRjc5KzY5ZHUxYVVWR1JrNU5UejU0OWpjK2FxOE5zSG1oNGVQaUJBd2NTRWhMS3lzcDhmWDBIRGh3NGVmSmtwVkpwK2hGK0htaElTTWpDaFF1M2I5OSs1TWlSN096c2NlUEd2ZmJhYTN3RGp1TWlJaUtPSFR0MjY5YXRvcUlpaVVUaTQrUFRxMWV2OGVQSGUzaFU5VmVsOGVybDVlVStQajZQUHZyb3BFbVRxdi9FL1BMbHk3Ly8vdnVOR3pkVUtwV1RrMU53Y1BEWXNXTzdkKzl1MnNiMGh4d2JHN3R6NTg3cjE2K1hsNWNIQlFWTm5UcTFiOSsrUkZSV1ZoWWFHdnJQUC85a1ptYks1ZkxPblR2UG1ER2o0akNBek16TVgzLzlOVEl5TWpNelV5d1d1N3E2ZHU3Y2VmcjA2ZWd0TnJLWkFxN1VVQjVma3BWZlhsS2dWWmNaZE5YNEJJQUpWc3NWbEpCa29ERFJHQWxUN2sxSlo2clJ0QWFrSW5GN0ovODJqajR5a2MzOGh5azRRMzRLVzVMRHF2TlpUUkduS1dSTGkxaE5JYWNwWWpWRmJDbi9vcEFyRjY0bnRUN29WQlRhaDdURjVzY1ZYaFE0M3ZKSFBIdVNSM2ZLdlhML3lLbDVkR29lRWRHVGg4aTljejFtVzdralI0NTgvdm5uZk4rUFNDUlNxOVhSMGRIUjBkSGg0ZUVyVnF5UVN1OXZRS0xUNmI3ODhzdS8vLzdiOU9NcEtTa3BLU25EaGcwemJXbVJWcXRkdkhqeGxTdjNibDhrRWhVV0ZoWVdGcGFYbHord2dJdUxpM3Z6elRkWmxqVit0cmk0K1B6NTgrZlBuMy83N2JlSER4OWU4U05SVVZGTGxpelJhRFQ4MjV5Y25OOS8vLzN5NWN2cjE2L25xMG1qWDM3NVpldldyY2EzK2ZuNVI0NGNPWFBtek9USnRSaytzWGJ0V3RNZlVYSnk4czZkTzArY09MRjI3Vm92TDYrSzdiLzg4c3VEQncrYTFjckZ4Y1VyVnF6Z1J5N3lkRHBkWW1KaVltTGlnUU1IM24zMzNRRURCbFR6NmovLy9QTS8vL3p6MldlZlZWMzI4ZVgxK3ZYcnc4THVEVUVSaVVRRkJRVm56cHc1YytiTXRHblRubi8rK1lvZk9YMzY5TWNmZjJ6c09MeCsvZnJpeFl2ZmV1dXQvdjM3di8zMjIvSHg4Znh4clZaNzVzeVp5TWpJZGV2V3RXN2Qydmp4czJmUHJseTVVcXZWOHBmVDZYUVpHUmtaR1JtREJnMUNBV2ZVMEg5UEpKZm1uc2k2SHBtZmtGS2FaKzFjd01aSkJWMXhOK1dDa05IK0swRHAyY010Y0tSdk53KzVZeldhMnhpMktNTlFtR1lvem1SVk9RWlZEcXZLWmxVNUJsVTJxOHJteWxUV3prNElaWGtXcWpjaWNnMnU2bE9lM2Y1VHdCbXA3dGE2Z0ZNb0ZFZU9IQ0dpeFlzWG56OS92bGV2WHF0V3JUS2VyZUlVRVowL2YzN05talZFTkdiTW1Ja1RKL3I2K2hZWEZ4OC9mbnpyMXEyUmtaSGJ0bTJiUFh1MnNmSHExYXZEdzhQNTVVc21UcHpJOTZiRXg4Zi8rZWVmRE1NRUJBVHcxNW85ZXpZL2ljRnNqYkZkdTNaZHVYS0ZZWmlYWDM1NTFLaFJDb1VpTHk4dk9qbzZKaWJtZ2ZlbzBXamtjdm1ZTVdNR0R4NGNHQmpJTU15dFc3ZldyRm1UbnA2K1ljT0dRWU1HbWRWa3BhV2xLMWV1N05tejUvUFBQKy92NzUrVmxiVjU4K2F6WjgrbXBLU0Vob2JPbURIRDJKSy9XU0pxMzc3OXpKa3pnNE9ERFFiRHhZc1hOMjdjK09PUE5YN0d2WC8vL3NURXhCa3pab1NFaExpN3UyZG5aKy9idHk4c0xDd2pJMlBWcWxWZmZQR0ZXZnVFaElUazVPVDU4K2NQSHo2Y1pkbWNuQnkrVmx1OGVQSE5temRGSXRIRWlSTkhqQmpoNit0Yldsb2FHUm41M1hmZlpXZG5yMXk1Y3QyNmRlM2F0YXQ0OVlTRWhHblRwbzBZTVlLLyt0NjllLy80NDQvVTFOUlZxMWI5NzMvL3F6cjVyVnUzOG4ybDA2ZFBIelpzbUl1TFMxWlcxcTVkdS83NjY2K2ZmLzY1WGJ0Mmp6enlpR243a3BLU3p6NzdiTUtFQ1JNbVRCQ0pSQmN2WHZ6bW0yL1VhdldtVFpzaUlpTDQreG95WkVoeGNmSGh3NGUzYjk5ZVhsNitkZXZXVHovOWxQKzRXcTMrOU5OUHRWcHQyN1p0NTgrZkh4Z1lxTlZxVTFOVER4OCtiUFp2czRscm9BVWNTOXlGdkRzSDBpSnZGS1ZhT3hlQWh5MVJuWk9venZrMTVmelQvcjBtdG5qRVFXSm43WXhxZ3lzdE1CU2s2Z3RTRFFXcGhvSVVRMEdLb1NEVlVKaE9UYllIdmVxcENhSmE3cWc3Zi83OGlnZnJ1TUNzVHFmalN3clQvaFVYRjVmeDQ4ZnI5Zm90VzdhRWhZWE5tREdELzIwYUhoN09WMjlUcDA2ZE9YT21NVWpIamgwN2RxeldETnhMbHk0UlViZHUzU1pOdWplejI5UFRjK2pRb1VPSERuM2daMzE5ZmJkdTNXcmFnOVd4WThkNTgrYTk4ODQ3YXJVNktpcXFZbTNSdjMvL3BVdVg4c1ArbWpWcnRtVEpraGRmZkRFckt5czhQTnhZd0dtMTJnMGJOaEJSMjdadDE2NWRLNWZMK2VPREJ3OXUzNzc5bkRselNrcHF0aDc0blR0M2xpNWRPbWpRdlgxdi9mMzkzM3p6VFlsRXNtL2Z2cGlZbUt0WHI1bzk4STJQajMvaGhSZU1LeXI3Ky92elQ1eHYzcnpKUDVEbEgza1RrYk96ODlDaFE3dDI3ZnJLSzY4VUZ4ZHYzTGl4WWpsWThlcno1czFqR09iQWdRUFhybDJMaW9ycTJyVnJaWmtuSkNTRWhvWXlETE5zMmJJZVBYcndCMzE4Zk9iUG41K2JtM3Zod29WZmZ2bkY3SWRjV2xvYUVoSXlhOVlzL3Uyd1ljTzBXdTBYWDN5aFVxbk9uajA3Zi81OC9yNzRpakFqSStQSWtTT1hMMTh1S3l1enM3TWpvaHMzYnZCcjJjeVpNNGZ2bHJPenMydmR1clZwRngwMDBFa01ITkhtTzBkWDMvZ2QxUnMwY2IrblhYcjF3cFlUV2RldG5VaVZXSU9oSUVVYmYwWnpjWGZKMzJzS2Q3Mlp0K0hwN0pYZHMxZjF6ZHM0b2VpWGVTV0hQOU5jM0syOUUySElTMm9TMVp1OUQ4bWNMUnpQdjFIVnAzS2pMQjkzTWU5TmVRaE9uejZkbDVlblZDcW5UcDFxZG9wL1FxZlZhbS9kdXNVZkNRME5KYUtBZ0lBWFhuaWhkcGZqZjIxblpXWHBkRFgrZW5oNWVWVjgvdGlwVXlmK1JYcDZlc1dQdlBqaWk2YVROcVJTNmFPUFBzby84elUraWoxejVreFJVUkhmYTJpczNuZytQajVQUC8xMFRmUHMzcjI3c1g0eWV1NjU1OFJpTVJHZE8zZk83SlJjTGpjZHBNZzdjT0FBRVhYdDJ0Vll2Um01dTd2ekQzWmpZbUt5c3JMTXp2Ym8wYVBpMVdmTW1NRS9uejE3OW13Vm1mTlBUbnYyN0dtczNvejRMOFBObXpjci9vdWJNbVdLNlZ0akxlN3Q3VzIyamd4Zi9IRWNaL3lYeFg4ZitDR1lWU1FHRGE0SGppVnVROXpmeDdJZTNITU8wQlNvRGVWZnhSMk1La3g2cmMzd0JqSTJqaTNPMHFYSDZOSmlkT2t4aHR3RVEzNkt0VE5xWU1SMjlPd05JcUw4Ni9UWE9OTC9PMkpQVzBSMzlsQnJTOE9uY2k1VDF2bi9IQm02alZwVWErK2p0OTU2cTJMUGhMdDduYVpmOEVPc05CcE5GWU85OHZMeStBNnR1TGc0dnBmRjRzeUc2aGcwYU5EVnExZlQwOVBuelp2My9QUFA5K25UcDZhellsbVdUVTFOVFU1T3p2Z1h3ekFjeHhrSHVoazVPRGkwYXRYSzdDRGZ2OFZ4SEQ4SGdvaWlvNlA1eGwyNmRLbDR1VnAwQmZYcDA2ZmlRU2NucDVZdFd5WWtKQ1FsSlptZENnZ0lNRnZNTHk4dmp5OW9CZzYwUEphM2QrL2UvRFBmVzdkdWVYdDdtNTJxMk43RnhhVlZxMVlXcjI2Sy96SkVSVVdOSFR2VzdKVEJZT0QvdDdDdzBOUFQwM2hjS3BVMmI5N2N0S1dkbloyam82TktwV3JYcnAzWjk4VDRRWDVGRy82WnRhZW5aMDVPenBkZmZwbWFtanB1M0RnM043Y3FNbXl5R3NUdkExT28zZ0FxQ3MrK2thVE9lYi9qT0UrNWhZbHk5WTFWNStsU292UVoxM1dwMGJyMEdMWWs5K0huOEFBU21VanV3Tno3UnlreWZTR3pKN0dVa2NoSUxHWEVNa1lpNVYvd0I0MHZMSnlWMmVlc3J0dTRTYmVPMUhrT1hWbDcvOGk1OThteEZYbi85M2Q1VVR5ZG1QMmZJeTJmcUdiMXhoY2ZGV2Z3MVJFLzRvcGxXZVB2MUlyNEFlWlpXVmtjeHhGUnk1WXRhMzI1TVdQR0pDY24vLzc3NzdkdjMxNjhlTEdQajgvbzBhUEhqQm5EMTFKVjArbDB1M2Z2UG5EZ1FEVjNBTE00NmRMWXg4WlhKRVNVbloxTlJINStmaFViRTVGRVV1TmZuYzdPbGpwbC96MWU4ZWRzV2cveCtJcTVpcXlNUFpHRmhZVjF2TG9wNC9DN0t2cEgrUytEa2F1cmE4VVNYS0ZRcUZTcWluOWF5R1F5L29XeCsxTXFsWDc0NFljclZxekl5c3Jhdlh0M2FHaG92Mzc5eG8wYlo3R1lic29hVmdGM091Y1dxamNBaSs2cWM4SlNMNzBVOU9CUlFYWEg2VFM2bENoZDJqVmQ2alZkU2hTck1uOGk4MUJKN2NRT0hpSUhUNUc5aTBqcEpsSzZpNVJ1SWdkM2tZT0h5TjVWcEhRVE9UWGdXV250bi85UEFhZlgwTUZ4MVBaWmF2VVVlWGFuL0JoS09rUTN0bFQ0VkMyZlJRcUZyOG1DZ29JMmJ0eFlkY3V5c2pMK0JmOG9zSFpFSXRFYmI3enh4Qk5QL1BycnIrSGg0Wm1abWQ5OTkxMW9hT2c3Nzd4anNlUEtOTThsUzVaRVJrYUtSS0wrL2Z0MzdkclYzOS9mMjl2Yng4ZG55cFFwVmRjbFZTc3ZMNitpVU9NcXJzLzhJSlgxS2ZJL1FPTkRRNk9LUjR6RjVRTjdPaXMycU9uVlRmRTNPMzc4K0RsejVsUjlYUUcxYTlmdSsrKy9QM2p3WUZoWVdGSlMwdW5UcDArZlBqMW8wS0IzM25uSDdJbDJVOWFBQ2ppV3VPMkpwNnlkQlVERDlWZjZsV0UrblZzcXpmODBGNFErSzFaNzk1SStQVWFYR3FYUHZsTWZsNmdDSTFOS2ZOcUozVnBLM0Z1S2xHNGlCdytSZzd0STZTRjJhMTZOVDl1YXVKMFV0N09xQnJXZDBDQVVma1cwek14TWxtV3JMaGVNWFRzVngxM1ZWRkJRMEtKRmkxNTc3YlUvL3ZoajU4NmR4Y1hGSDMvODhROC8vT0RxV3VtdVl1Zk9uWXVNakNTaUpVdVdtRDFZck1Wd09sTjg1NSt4MDh0TU5YdjdxcE5QYW1xcWFlZFpGWXcvaDR5TURJc04rRjVEaTcxM2RibTZrNU5UWGw2ZXhkR0U5VW9xbFQ3MTFGTlBQZlZVVEV6TWp6LytlUFhxMVZPblR2bjUrUm5uUmtBRG1zUVFrUk9iWFY1azdTd0FHaTZXdUI4U3d3VU15SldyeTI4Y0x0Ny9mczVuaitaOTg2VHFqK1dheTc4K2hPcE43TnBjM202SS9ZQ1pUayt2Y0p1MTAvUGRzMTVMcnJpOXZOdDV3bXJsNE5jVXZhZklnNGRKbTNkdkROVmIrT3UxK1ZURVcxUmU0eEpCUVB6ZVhHcTErdHExYTFXMzlQUHo0NGRxblRyMTREKy8rWDRnNDVNeWl4d2NIS1pNbWJKczJUSitNdVBseTVlcmFNeVBWSE4wZERTcjN0TFMwc3dlNnRWVVFFQUFYNVdtcEZnWTRubmhRbzFYRVRMTytUQjE3ZG8xbFVwRlJKMDdQM2lsR0I4ZkgzNG9XRVJFaE1VRy9HUmVrVWhVY2ZKdmJHeHNGVmV2ZXJJdy8yVzRldlZxWFhvMDY2SlRwMDZyVjYvbUo2WlU1MnZXZERTZ0F1N3ZqS3ZWYUFYUXBFVVhKaGZwU3VzVWd1UDBhZEhxZnpia2I1bWEvVW12d2wxdmFDTDNzc1daZ3FWb1JpUVJld2JKTzR4UURuN05lZExuN3EvLzd2MWhqTWVDWXk3VE5qbU9mRmZSNnhscHkxNTEzZkNnd1VyWVIra25hL1BCNGdTNjlrMDEydFdYUVlNRzhSMXZXN1pzcVZnSmxaU1VKQ1FrOEs5RkloRy9XRzVrWk9UUm8wY3Joakl0MS9qUlRybTU1bU1vamM5aGpRSURBL2tYRldjaG1PS2ZLcGFWbFprbHVYMzc5bXJjWlZXTXkrRnUzcnpack9LOGVQRmlaU1ZVRlk0ZVBacVltR2g2UktmVGJkcTBpUitXeDArRGZhQW5ubmlDLzFFZlAzN2M3RlJlWHQ2ZVBYdUlhTWlRSVdhekgvZzEveXE3dWtLaHFQcnFnd2NQNW4vSTI3WnRxM2cyT1RtNTRwQzdPcXI0ZlJDSlJIeEpYZlgzb2FscEtBVmNWbG5SZFN3YUF2QWdCbzZOeUxId3gzUTFQcW5UM2o1VkhMWTBaODJBdkkwVFNvNnQweVZIRW1zUVBrVWlScTZVdFJua01HeSsyNnlkM2t1alBPWWVkSm42dGNQai8yZlhaWXpFSjVna3N2cTRhRVBrUDRTYzI5eDc3ZG1EdXJ4SjlwYUhuNVBNaVlKblVzc24vbjNyUXEwblZmTWlhV2xwOFpiVVpmZE1MeTh2ZnNwaFhGemNnZ1VMcmx5NW90UHBXSmJOeU1qWXUzZnZyRm16cmwrL3Y3VE5jODg5eDg5NVhMTm16ZnIxNitQajQ4dkt5b3FMaTgrZE83ZG8wU0xUdXFGRml4WjhYODZGQ3hkME9sMUNRZ0tmNU50dnYvM2pqei9ldlh1WFpWbU80ekl5TXI3NTVodisxN2JaVGsxbStCVnJkVHJkcWxXcitPa1U2ZW5wYTlhc09YLytmQzNtR1pnS0RBemtlL1hPblR1M2RPblN1TGk0c3JLeTdPenNQWHYyTEZ1MmpMK1JtbHE0Y09IQmd3Y0xDd3RMUzB1am9xTGVldXN0ZmdMdnJGbXpxcmsrN2FSSms1bzFhOGF2bkx4NTgrYWtwS1R5OHZLQ2dvS2pSNC9PblR1M3FLakkxZFgxNVpkZnJ0SFZaODZjYWJhWGw1bkhIbnVNNzRRTEN3dGJ0V3BWUWtJQ3k3SjZ2ZjcyN2RzYk4yNmNNMmRPY2JHbFphdnI0T3paczIrOTlkYnAwNmY1eGZiS3k4dFBuejU5N05neEl1clZxNWV3MTdKcERXVU0zSVc4aHozbUJzQkczU2hPSGVWWDFXODFVNXkyVkh2blZGbk0zK1d4Si9qOVBlc0pvM0NXQmZTVnRld2xhOVZMNHRlcC9pNWtTK1N1Tk9vMytuc0tTUlEwZkJkSkZOVGpYY3E5U3FmbVV0RzlyWVJJNWtTRHZxVG0vKzc0RkxHUVVvL1JpRitxdi96YjJyVnJMUjdmdVhObnhiRlExVGRyMXF5Y25KeFRwMDdGeHNZdVdyU0lmd0JxSEx4dnVtMm9vNlBqcDU5K3Vuang0clMwdFAzNzk1dHVwV3BtOU9qUmh3OGZabG4yZ3c4KzRJK0VoWVZKSkpLU2twS2ZmLzc1NTU5L1poaUdZUmkreDR0aG1EZmVlSU5mNEtNeWp6MzIyUDc5KzIvZXZNa1BjdWN6NU9jd3JscTFxbzRid0M5WXNDQXJLK3YyN2R2OHhsekc0OTI3ZHg4OWV2VEtsU3RyRkczR2pCbC8vUEhINTU5L2JuWjg4dVRKVHo3NVpEV0RLSlhLVmF0V0xWMjZOREV4TVRRMGxGK0J6OGpIeDJmRmloVVdWNUNaUG4yNnhhdFBtalNwNHVJZ1pzUmk4WWNmZnZqKysrOG5KU1VkUDM3OCtQSGpwdDhFcVZSYTlSeUkyb21LaW9xS2l1TGpHd2Z3QlFRRW1HNnFDdzJsZ0l0VlBld0JrZ0EyNm82cUdvODdPVlo3NTdUbTZ2NnltMGRKWi80OFFpaU1uYU9zVlI5WjRDT3lnTDRTNzNaVXc3VzdtZ1M1S3ozMW54MUN5YU1iZFh5VnpyeDk3MjJySis5WGIwUTA0QUdiR2owMFVxbDA2ZEtsRVJFUkJ3OGVqSTJOTFM0dWxzbGszdDdlSFR0MkhEbHlaSER3ZjdZRmE5YXMyYVpObS83NjY2K1RKMC9ldlh1M3JLek0zZDI5UllzV0kwZU9ORjEwTFRnNCtLT1BQdHErZlh0aVlxSkVJbW5UcGczZlQvYnFxNjhlUG53NExpNHVQeitmNHpnZkg1OHVYYnFNSFR2MmdjdWppTVhpTld2VzdOeTVNenc4UENzclM2bFVkdXJVNmJubm51TjdqT3JJMGRGeDNicDF2LzMyMjRrVEoxSlRVOFZpY2JObXpZWVBILzdrazA5V3ZmS3RSUzR1TGhzMmJOaStmWHRFUkVSK2ZyNkRnMFBIamgzSGpoMXJ0Z0hEQS9uNCtHellzT0h3NGNQLy9QTlBmSHg4U1VtSlVxa01DQWdZT0hEZzZOR2pqVXR5bUhGMWRmMzIyMjkvK3Vtbk0yZk8xT0xxWGw1ZUd6WnMrT09QUC9oL3Z4cU5ScWxVK3Z2NzkralJZL1RvMGRXWmdWRWozYnAxbXpGanhybHo1N0t5c2xRcWxhT2pZMEJBd0tPUFBqcHExS2dIN3F2YnBEQzFtQTVkSDE2LzlGMjZ4cHFEZGdGc2hZUVJodzYwc0hzU1Q1OTVVM00xVEhObEgxZGFYLzlCU1Z2MnRtcy9SQmJRVitKdm5VM1dINXFjMWYzbDdSOTNlbnFGd0hIamY2VlRjKys5N3ZBeTlWa21jSHhvTUlxS2lpWk9uTWl2dHp4aVJIWFg5b042VW5idFFGSG9Rbzk1ZjRzOUFxeWRpd0FhU2c5Y2Zubk45cFVEYUxMMG5FSEw2czEyWldEVmVXVlg5MnV1N05kbjFXcUUzQU5KN2VTdEI5b0ZENU8zZjV4UldGNFVGS3JMcXhmNTlDZU9KU0pxOXJpMXN3RUFtOVJRQ3JneXRnbnNrQWdnRUxXK1hDYTc5eCt2UGkxYUhiR3RMUHJQK3JnUUkxWFlkUmt0Yi8rNHZEM3FET0U0dHFTUm9kVm9Cd0JRcVFaUndEV0loN2dBdG9VMWxOMDRYSHJtZTEySzhPdnZNRktGdk4wUXV5Nmo1VzBIa3hpRFRnQUFHcHdHVWNBQlFJMW9ydjFwT0xuUlVDRDh5anZ5ZGtQc3VqeHAxeUdFSk5pdkJnQ2c0VUlCQjJCN1NnNSs0cXl0MjNLKy95VlN1dHMvTXMyKzd6U01id01Ra0Z3dW56NTlPaEcxYnQzYTJybEFZNE1DRHFCSmszaTFzZS8vb3FMYjAzaFVDaUE0T3p1N0dUTm1XRHNMYUp4UXdBRTBVUkxmRGc1RDN0VTd5OVVBQUNBQVNVUkJWSkFIRDdOMklnQUFVR01vNEFDYUhJbHZzTVBRdVpoWSttQWk4YjNGUGdDZ0VXRDFSRVRpUmxMNU5KTGJBSURxa0hpMWNRaFpnTkt0bWtRT25xd3F4OXBaQUlBd0RFV1pSQ1Iycm1STFlsdURBZzZnU1JBcDNSMmZlTmV1NjlQV1RzU1dpSjI4RFlYWTVRK2drVEFVcElvY3ZVa2t0bllpd2tBQkI5RFlNU0w3dnM4NURKdlB5QjJzbllxTkVUbDVhNU12V3pzTEFCQ0dOdkc4MkxXWnRiTVFqTWphQ1FCQVBSSzd0WENidmRkeDlCSlViN1VnYTlXYkt5M1FaOSsyZGlJQVVGZjZ6RnVHL0dSNW00SFdUa1F3S09BQUdpbUdzZS8vb3NlYmYwcjlPMWs3RlZ0bEZ6eU1rZG1YbnQ5aDdVUUFvSzdLb3Y4a2tWalI2eGxySnlJWUZIQUFqWkRJMmM5dDFpN0hKOTdEaGdwMUlwSGJkWDFLRXhtcXo0cXpkaW9BVUh0Y3VWcHo1VGU3amsrSUhEeXNuWXRnVU1BQk5EYnlEaU04NXY0bGJkSEQyb2swQmc2RFgyZGt5c0pkYjVDKzNOcTVBRUF0RmYreG5OT3FIWWJOdDNZaVFrSUJCOUNvT0k1WjZqTDFhMFptYisxRUdnbVJrN2ZMbEs4TWVYZUxEeXl6ZGk0QVVCdmxONCtXWGQzdk9HcUoySzI1dFhNUkVnbzRnRVpDNU9qdE5qdlV2dTgwYXlmUzJNZ0NIMUVPZVVOeitkZkNuMmNiOHU1YU94MEFxSUd5YXdjSzk4eVh0UjZvNkRIZTJya0lETXVJQURRRzBoWTlYYWQ5eXloY3JKMUk0K1F3ZEs3WTBhdjQ0Q2ZsNjRiYmRYMUswZVZKV2R2SHJKMFVBRlRGa0JOZmNuSnoyZFhmRkwybk9EN3huclhURVI0S09BQ2JKMjNlM2ZXRjd4bXBuYlVUYWN3VXZhZkkyd3dxT3JDc0xDcXNMQ3FNVWJqSUFoK1IrclNUK0FRemNxVzFzd01BSW81bFN3dFlkUUZia2xOKzg1ZytLNWF4YzNLWityVzh3d2hyWjFZdlVNQUIyRFpwcXo2dU03YWllbnNJUkM3K3J0TzNHUEpUTkJkM2FhN3NLNzkrcVB6NklXc25CUUQvSlpGTDNKcExmRHM0UEQ1WDFub2dJMVZZTzZINmdnSU93SWJKZ3ZxN1ROdk1TR1RXVHFRSkViczFkeGl4eUdIRUlrNVR4SllXc0tVRm5GNXI3YVFBZ0JpeFZPenFMM0wwdG5ZaUR3a0tPQUJiSlF2cTd6SjlDeU9XV2p1UkpvcFJPSXNWem1MM1Z0Wk9CQUNhSXN4Q0JiQkpFdTkyTHRNMm8zb0RBR2lhMEFOWFhZdUNuK3JuMGRiNDlwMnJPK0pVR1JaYlB1b1ZQS2xGUDNlWncyMVZ4dGI0NHltbGVROHh6YnB5bHpsczdmdXE4ZTNONHJUM28zYlZQZXd3bjg2dnQ3ay9qSFJuMHVuUTVITjFEOXRrTVRLRnk3U05lSElLQU5Ca29RZE9ZTjFjV3M1dk43cVp3azBobG5WeGFibTg4MlJIQ1VhWGc4QWNuMXdtZHZHM2RoWUFBR0ExamFjSFRrVE1yNE1XVnQyR0pVNnRMeS9SbDZXb2MrK1VaSjdOdlowcWRQZllZOTRkVGQrNnlwUTkzQUxEczI4SWV4Vm80dVN0QjFvN0JRQUFzS2JHVThCVmg0Z1lSNG1kbzhUTzE4NmxqM3ZyWjFzT3ZGV2Mva1BDUDdHcWRLRXVJV2FZQ2tmUXpRa0FBQUJDYXVxMVJYc252MVhkbnAwUjhLaFFBYy9reEptK1ZlbkxyaFFrQ2hVY0FBQUFBQVVjRVJGRE5LNVpuMWRhRHhNazJybTgyMXZpaitXV3EvUWNHNnRLL3loNmI0RldMVWhrQUFBQUFGNmpmWVNxNTlqUGIvMWhla1FxRXR1TDVYNEsxL1pPZnEwZGZjMmVkRDdoMisxcXdkMExlWGZxZnVtLzBxLzhsWDZsN25FQUFBQUFMR3EwQlJ4SDNObmN1TXJPTmxPNHpXNFQwc201dWVuQjZhMEdDVkxBQVFBQUFOU3JKdm9JTlZXVHZ6dzZOS1lveGZSZ00zdjNGdlllMWtzS0FBQUFvRnFhYUFISFAyUDlMdjY0MmNHV1NoUndBQUFBME5BMTNRS09pTzZxYzh4bUdMaklsTlpMQndBQUFLQmFtblFCUjBSbUJWeTVRVys5WEFBQUFBQ3FwZEZPWXFnbWU0bmM5RzFtV2FIMWNqSG5LRkcwZGZMMXNYTlJpR1dsaHZKQ3JUcTJPRDFQVzFLWG1CNXl4MVpLTDFlWjBrbXEwTE9HWEswcVFaV1YwUUR1V3NLSVdqdjZOTE4zZDVRb09PSUt0T3E4Y3RXdDRqUTl4OVl4c2tJc2ErM2c0eUt6ZDVRcUZHS1pXbDlXck5Qa2xLdmlWWmtzY1FLbER3QUE4RkExNlFMT1VXTG5aZWRrZkt0bDliSEZkZDJTb1lXOXg1YzlYekMrdlZKdzk2T1l2UlpiVnJHL2V3Zm5aaE9iUDlMVnRhV0l6UGQxaUMvSjJwVVVFWm1mVUtPc3BJeDRsSCtQUVo3dGd4eThLNTVOS2MzYm4zcnhlRlpNaldJS3hjZk9lVnp6dmdNOTI5dUx6YmRtMXhpMGwvTVRkeWVmcWNXT1owcXgvQW0vN3IzZGcxbzcrbFQ4TVJKUnFVRWJVNWo4ZDBiVTVjcFhXdmF4YzE3WDh3VzVTR284c2kvbHd2YTdKNnUrdEoxWXVxSFhMRmVUeC9Icll2L0NkbW9BQUNDZ0psM0FEZmJ1YVBxci9XVE96WEpXWjlXTVNNS0laZ1U5UHNLM2EyVU5naHk4RjNjY2Z6UXIrdHU0dzlYc1FPcmxGdlJ5NjZGZWN1ZktHalMzZDMrejdjaEh2WUkvdXhGVzI4UnI2VW4vbnROYURaS0pMSDhQRldMWkFNOTJqM2kwK1NNdDhxZkVrOVc4WHdram50aWk3NVArUGUzRjhpcWEyWXRsZmR4YjkzRnZIYXRLMzNMbldIeEpWc1UybVdWRnUrNUd2QkE0K0g3Q3pYcituUkdWWFY1VVJlU3BMUWVZVm0vbjgyNmplZ01BQUdFMTNURncvZ3EzWjFyME43N1ZHTFM3NzBaWU5TT1NNS0lQT282dm9ub3pHdWJkK2RVMklkV0pPZHF2eC9zZHgxVlJ2UmwxZFdtNXBQTUVhU1cxVkgxNE9lanhtWUZES3F2ZWpNU002T2xtdlJjR1B5bXB4cTZ5cmpMbHlxN1BQTk9pZjlYVm02bDJqbjZmZEowNndLT2R4Yk1IMGlKdnF6S01iNldNK0lYQXg2cUkxdHplZmJSZkQrUGJZcDNtMjl0SHFwa0pBQUJBTlRYUkhyaXVMaTNudFJ1bC9IY0FIRXZjMTNHSDZqaThyTzVtdHc3cDV0cUtmNTJuTFlrcFRNN1hsa2dac2EvQ3RiTkxDN05DSjhTbnk3bmMyMVU4L2lPaXA1djFmaUhBdk5yUXN2cm93dVRzOHVKU2ZibWpWTkhXMGJlVjBwTS8xYzdSYjBhRjl2VmtRdk8rby95Njg2ODVvb1NTck1TUzdDSmRxVUlzODdaenJuaS8vVDNhRmdjOXZ1bE9WY1dRcDl6cDAyN1B1c2tjekk1bmxSWEZGcWNYNnRRR2puV1MyamUzZHpkN3Jpb1RTUllHUHltT0ZaM012bW4yV2Y2NzhYbVBHUkpHekIvcDU5RzJnM096RzBXcEZuTjRwZlV3c1VtaHVmSE9rU0pkYWZWK0pBQUFBTlhWaEFvNGU3SE1YZTdZenRGdmtGZHdGNWNXeHVOYVZyLys5dDlWYk52d2NQUjJhOTNHMFllSWNzcUx0OFdmT0pkMzIvU3NvOFR1eGNBaFE3dzdtaDZjMHJKL0ZRVmNXMGZmR1FHUG1oN1JHTFM3a2lJT1oxd3plMUxjek43OStZREhlcmtGRWxFL2p6YkMzVk9sMmpyNmRuY040Ri8vazMxajE5M1QyZVhGcGcza0l1bTQ1cjNITis4ci9iZHNJcUtSdmwwdjVOMitVbkRYWWt5WlNQSnVoN0ZtMVZ0a2ZzTFBkMC9kVmVlWU5YYVVLTVkxN3pQR3Y0Y3hQa00wcDgzd2hKTHNpdVB0VWtyemZrMDViOXBmT3pOd3lOdFh0bGQ4b0R2SXM3M3A5aDZuY201YS9Yc0ZBQUNOVXFNdDRLU00rTGRCYnoyd1dWUmgwcmI0RThtbHVROGxxYXJ3MWR0ZGRjNnk2TkNLZlRZcWZkbFhjUWRaNGg3MzdtVHlFZDhXOWg0V2s1Y3k0dm50UjV0Mk11VnBTNVpFN2JZNDRUUzFOTy9qNi9zbXQrZzN0ZVVBUWUrcFVyM2Nnb2hJenhtK2lmdmI0dml3Y2xhM08rbk05Y0xVRHpxTk01MUQ4RUxnNEN1UlAxaU1PVE53U0tDRGwvRXRTOXlXTzhjT1pWeTEyRmlsMS95VUdINCs5L2JpVHVNZEpIYjhRVHVSZEY2N0o5Nis4blBGOXFISjUvcDV0RFZ1MUJIazREM1V1OU94LzA3N3NCTkpUVWZMRldqVm0rOGNlOUJQQWdBQW9EYWE3aGk0VW9OMmEvenhOVGQrYndqVkcwK3RMLy9rK205VlBISDdQdjZFU3E4eFBXTGFsV2pxc2Y5bjc3N2ptanEvQm9BL056c2tRTmdiQkFURlFjV3R1QlczcmR2VzNXcHJyZmJYYWhWcnJWV3JIZnE2cTYyN3RhNHE3b1dLb2lCdVJKWXNaUXRoSllSTXN0OC9yazFEV0lGY0RPTjgvK2lIM0R5Y25OeFFPVHpUcVpNemc2TjdxTkNvMWlXZXFYdTdrRE41ajY0WHZtaFU0bzIwNzFWRTNiUDdreXJ5REdvZ1R3dDdneE5zY1k1MDZ4SE9YZld2L0psNXQ3YnFUU2RkVkxnNTVaSitSMXA3dG5NZ3g2dDZTN1ZXODF2NkRmMVZGTFBhRFdUb1ZaWUlvUmxlL2ZYNy8vYSt1aWxXVmRhZEFBQUFBTkE0YmJlQXN5RFRGdm9PKzd2ZjBqV2RKOWY0Ty92ZE81MzNzTFRxU0tJQmlWb2VVNXF1ZjhYWDBybkdsdVAxNXRFamhQN0pmVmdnNDllYndOSHNLSU9kalp2T0U5NnJPMFpzWEJKWm5KeFdkVytYd1U2ZHFqZWI0dGxiZitaWmdpRDNhbUdjTVdra1YrVGZMa3JVdi9LQmU4OGFXNzRXRjExNUU2dDdhRU5qVGZYc3Ezdm96clFkNzlaRDkvQjJjVkpEdDNvQkFBQUFqTmQyQ3pnY0dTUDF0UFhaMEhYYWlvQUpCaDBxNzVoQ280cmdKdGJiTEk1ZlpkS2JFNk9HNWFYZUxBZXZmOWNsNEgyTlJuYXRLVFFxZzJxbTZaek9mV2hreSt0VlM3R09WbTRHRFRDRStsZGRRMnA4Y0h5ZHFmN0RMdFlldFMxM1BabjdRSCtyNXdsdVBSenBiL2NSL0xUOWNOMTM0Yk1ZalU4QUFBQUFhS2hXT3dkT3BkVnNUcm1vZjRXTWtabGtxaldONVdGaDE5bmFYWCtFRVNFVWJOL0JtY0g1SWZHMFZLMTQ1OGtpaEZDYXNMRFNpRjNvOHFyT3gyZFJhdGdzSThEYVhmL2h3OUowNC9lM1N4RGtUdlBzWjJUalJ1TldDcktyTFN5b3pYTitsaGI5TjV2UGpXbkxJdE1sYXJtdWdRL2JTVGVQRFNGVUlPT25DZ3VNVHlaZnlzdVRsdW5tdDlGSUZEOUxseG9qS0RTcXZSazNmd3ljZ2YzYmNyYjNvTzFwVjRQdE8rZzZjYlVJN2NtNElUUFRUeEVBQUlBMm90VVdjRnFramExekRNdlAwbmwydTBINmM4aDgyVTcvNnpEbTE1Ukw3eVJCUTBZZU5tQXd4TW1zZG5vQlFpaWdhaC9WeTRwODQ5UGd5VVhHTjI2MDFGcjI0S2lSVkswb2xQSGRtTGI0UXd3aE83cWxSUHBmQWRlcGFzSDZzaUhCY2E5RVJib0NEaUhVM3RLNXRoSXd1U0kvb2loaHBQUGJ2Zm9HT0hRTUwzenhzZDdhaGZEQ0Y0bUN2SVltQUFBQUFEUkkyeDFDZlNVcVdwZDA1dEtiWi9vWCs5ajU5YkQxTVVzK0Jxc1RhcVBVcXRWNng0T1NhaHJzYy8yMzFzRmxpVXVNVDZOUy9TN09vbWpvVER1RDltd3FRLytoYmh3VGx5bXE0VXlGdXVWWHJaNHRLY3c2R3YrVkZhWGJNaEJEYUYzWHFYWjBTL3hoVWFYZzcreDZEdG9DQUFBQVROZDJDempjWDlsUkJqdXkxamFIdmFtcGpUNjF2ZDRUcFN5cjFqY0M1VHRhbDJBOHFkNEFxRkh0VlZYYXM2cWVzbUJKclZKdkNSdStjYTZrNm5KUmc0QUdaR3JGdmxlM2RBOTF1NXhva0haM2VyalpUMk1EQUFEUUZyVDFBZzRoZE9ITlUvMkhBVmJ1NWwzTllEb1dwVW9CSjFFMXJGcHFoZ3hPWlZCcVZQb1AyVlhmYnlObU1ScjBPekxJOWZ3QXhQS3pudkplRzF4OFdKcmVvTGwzQUFBQVFLTkJBWWNTeW5QMWU3UW9HTW1EWldmR2ZFeEh4ckNxRHh2d0tXTlZ2N2Vac0tpNlZrTmN0U1JWYXRYNkQra05QODdWb0dTdmQvODJEdFdpK21MWW5uYStCaXRqQUFBQWdDWUNCUnhTYXRVR3Y3RHJuZ0xWL0JsMHVkVzRVclUyTEtQUGdIK1g3UCtkWklZeitMeUV5aXJUQncxR2tJMWhjSXNNQWxiM1pZY3hWdFdHV1JrazZ2ODZqR21POVM4QUFJQldCd280aFBlNjZUODBmanBhODJSUTN6U29XOGltMmtud1RjR2lJV1dpTmRWQy80UURoVVpsc04xeFJkVWxEdTFZanFpQjNLdjJ1ZkxxM0U1NW5HdjM3djhlNUlvUTBqL3ROTURLN1gzM1hnMTlkUUFBQUtDaG9JQkRsaFNHd1dZYzcrdzBnaVpTSkt0eVpKYS9sYXZ4MzJ1d0pVY1RjYWk2YnJSdVhUaFZ6czdLRkJjYlZOZ1pvaUw5aDQxNEMzN3NLZ2RhSkF0cTNZakV3OEp1cnZjZzNjTUhaZW5iMDY3cTcrNDcweXZZM2FKbEQ4RURBQUJvL3FDQVF3YjdocWkwNnBMS0N2T2xRNEFNRVZmL1liQzl2L0hmMjkraEFZMGJMZERHeS9paHhtRk9YZlFmcGxWYktQQ3lJbCsvcFBObE83WFRPNGlpWHU1TVcvMkRLNG9ySzBya05mOEFVRER5OG83amRTc3FwR3JGNGN4SWxWWnpPRE5TMTRaR29uelZZUXdKd1ZBcUFBQ0FKdFRXQ3pnS1JqSTRlQ0JKa0cvTWlRak5tY0hHS0g2V0xoMHNqZXFFNjJQbnA3K2ZiZFBoVUMwR09kWndwR2wxdm15bmJqYnQ5SzlFbGFRYXRKR3BGVWxWTnl1ZTd0bmYrR1FtdVBmUWZ4aGRMYjdPSE8rQitxWGhpWno3ZUdldHdhTFU5bXpuS1hySHBBSUFBQUNFYTlNRkhBbGhYM2NZNThxMDBiOTRyK1NsK1RJaVJxcXdvRkJXcm4vbEMvK1JGSXhjOTNkWlV5MCs5d3RwNHRUK005ZDdFSWRxVVhjYkNrYiszQzlFdnpmclpVVitiazFuY0ozTGU2ei9zSis5My9DcS9YYTFDYkJ5Qy9uM1dBVjhQNUVyQmJFMXRnemtlRTF3KzIrUHdGZWlvbkM5RTJZUFp0N1Izd0Z1dW1jLzc0YjBBZ0lBQUFBTjBuWUx1QTZXcnB1RFpnVTdWRGtFUFVQRXJhTURwZ1VKcjNwNnZhZUYvYXBPSDlSUnczR29GaHU2VHF1M29pS1FMWTM5ZlpjcGRid2lHU090REpqUXZ1cnN0TENxaFpwT2NrVitVa1dWQTZ3Vys0MGNWbDhONTJmcHZMcnpKUDNCemtzRnowUTE3U0hDcGpDKzBsdGhxa0hhUDE3ZDB0OTlwa3d1T3AzN1NQZVFncEcrNmpDVzBwQU5YQUFBQUFEanRkcXpVREdFOWFzMjk0dEdvckFvZEE4THU4N1dIaDdWWnBwTFZQSzlHVGZmWVk1TjZBWTNJY1FsVUg4OHRLZXR6OWFnMlljeUk1T3JqamFTRURiSU1XQ3U5MkFiR2dzdllmMHRYZDVOa3I1c3A2M2Q1LzZkSFhXL0pOWGdjSW5PMXU2ZnRSOWhNSjU3azV1UUlNaXRMZHF1dE92YnVzKzEvcmNpSkdPa0wvMUg5N0x6UFpYeklFOWFadERZa3NMNHdMM1hCTGNlK2xzRUoxWGtuZEVyd3ZSOTRUZFNmeVhzMVlMbjJSTERBOG91RjhRT2NlcWt5OW1MNWZDaFYvRHhuUHQxM3dRQUFBQ2dFVnB0QVVmQlNLRUI3eHZmdmxLajNKaDhydnB2K2haS3BWWHZTcisrdWR0cy9VNGdMNWJEeHNBWkpmS0tsSXFDY29XWWpKSHM2VlpkT1o2Vy81NWtVSzZRN0g4ZHNTMW9ibE9uZDdzb3FiOURCd3N5elk3R1h0WmgzQUtmWVVtQ3ZESzVVSU9RTFkzVnlkcTkrakxWSEVucG4xbjM2b2pKVTRqL0wvWHl1cTdUcUhvZGpYM3QvUHJhK1JWVkN0S0ZoUUtsVkszUldGR1pIaXc3UDBzWGczVUczRXJCdHRTck5SNVROdHlwaS80ZkEyVnkwYW1jQjlXYnFiV2EvYTl2L3hUNG9lN0tKSS9lVDNpdlgxVmRVd0lBQUFDWXJ0VVdjQTJTSlM3WmtYYjFqWXh2N2tTSWxDVXUrVFhsWW1qQSt3Ym5VRG5TclIwZHJhdTNGNnNxTjcwOFY2Rm84RUdpalZBaXI5aVdldVc3enBQd1V5S3NxRXlEc1d3RDZhTENqY25uNmoxbTlHWEZtelVKLzZ6dU5CSHZUZFJ4Wm5EcTNnd3Z1U0ovUzhxbEdnZFBuUm5XQzMySDYxODU4UHAyYmN0Y1VpcmUzQzErT2RTcE0vNlFoTEN2T294Wkh2ZTNvdXJaWDZiTEtCWDNjV01aMFJBQUFFRHIxTmJuNkJSWFZoek9qQXlOUDk3S3FqZmNjMzdXK3FTd0lpTjJSY21WbEs2T1A1a2xOaHdXYkRweDVkay92N3hRN3ptdEdxUzlYdmhpWFdLWWtTZTZ2aEp4Vjd3NDlxQXN2WWFldEpwSTFmS1R1US9XSjRYVldMMlJFUFoxeDNINlI2TSs0YjE2eHMrc0krQmYyZmYwTjFKMlk5ck9iamZRdUZ3YTRJdUx5U3AxeTk1dUdnQUFnQ25hVmcrY0ZpR1pXaTVTVnBiSmhhbkNnbVJCZnFJZzE4amY5QzFVcXJEZ3k5Z2o0OTI2RDNmcVV1TUdzL2xTM3ZYQ3VJaWlwSGQvL2tSY2VmYlMyTU16dklLSE9IVXlPSTBVSVNSU3lXSjVXUmZmUEd2b3VEWmZJZDZhZXNYVDR0RUU5eDVCTnQ1Mk5aMHRvVVVvUzF6OGpKZDV0ZkI1SGFYaGRLOSsranV3VktxVkIxL2ZxZnZWaFVyWnNlem94WDRqZFZmR3UvVjR3bnYxc3FMV3pZRWJJYVZZTk9kMC9NbVBncHJuMmJVQUFBQ2FHcWJWbXIrQTBTSTArZjVXYzJmUitqa3pPTjVzUnc3VmdrMWx5TldxVXJrd1MxeGMzQXgyTGFaaTVJNVdidTRXdGl3S28xS3RFQ2lsSlpVVnIwVkZOYzVJYXloM3BxMmJoWjBWbFdsRlpTbzE2Z3FsdEVJcHpSUVZpMVQxSEhqYW5OMklhRjhwcHl6cTQ3bHZjcUM1Y3dFQUFHQUdiYXNIcm8wcnFoVG9IL3JVZkNpMTZxU0tQSU45UUlqeVJzWnZsZVBqQ0tIOVQvS2MyUFFOSSt1YVBnZ0FBS0JWZ2dJT2dCYnN4enV2YkMxb1h3M3dObmNpYll1d1VoV1R3MzlWSnNua1NiTDRVckdjNEVVcUFBQjl6cGFNam83c2pvN3NZQzhiRHc3VDNPazBGMURBQWRDeWZYM2xwVFdETXIrbmg3a1RhUlAraXMwL25WQjRJNk1VSWNSaFVPeFpORWMyblVxQ21ZZ0FOS0dNTXZIOUhGNmhVSTRRNnVWdS9VRm41L2s5UE55c0dlYk95OHlnZ0FPZ3hmczRMSUZOcDB6dCtvNTJZRzZieW1YSzhYOCtmWmhiYm05Qld6ZkMvNnNCM2paTXc1VTNBSUNtbzlab3p5Vnp0MGRuZlg4ei9mK2lNZzlNQ1p3ZWFOUXgzNjBWTEdJQW9PWEJGekVZWE53eG9mUFhNSmJhTkZKTHhPT09QTWt1bDRVTzlsMGY0cytrMW5PeU1BQ2c2VVMrTGx0d05pR25YRGEzdS92K0tZRU1TaHZkRUsyTnZtMEFXcDlsVjE3T1BmM0NpSWFnWVdSSzljaERqNHRFOG5OemVtNGVHd0RWR3dEbU5heTlmZEt5SWRNRFhmNk9lelAzbjdiN2p4NFVjQUMwSHNmaUNucjlkcjlRV01PbXhLRFIxdHhJZTFOUmVYNXVyOGxkbk0yZEN3QUFJWVRZZFBMcFdUMFc5dklNUytMK2VEdkQzT21ZQnhSd0FMUXFzVzhxdXU2SXVwSlNiTzVFV29sRXJuQkhUUGF5QWQ2ak96aVlPeGNBUUJYN0puY2Q2bXUzUGlJalQ5Q0M5L1ZzTkNqZ0FHaHQrRkxsKzBlZkxRaExFTXZWNXM2bHhkdjdNTWVSUmRzK29iTzVFd0VBR0NLVHNEK25kVU1JL2ZFbzE5eTVtQUVVY0FDMFRrZGk4enR2di9jd3AzVnVZdnh1eUZXYUV5OEs1dlp3TjNjaUFJQ2FlZGt3Ui9qWkgzeWFxOUtZZjBYbU93WUZIQUN0VnA1QU5uRGZ3MFhuRW5sU2hibHphWkhPSm5FbFN2V252YjNNblFnQW9GYWY5ZkhpU1pVdkNzeC9MT1E3QmdVY0FLMlpSb3NPUE0zejIzTDNqMGU1YmU4UFZGUGR5K1E1c1duK0RpeHpKd0lBcU5WZ0h6dUVVRTU1bTVzR0J3VWNBSzFmdVV6NXhjV2tianVqWUVTMVFYSUYwblkyRnViT0FnQlFGM3NMR29aUVRyblUzSW04YTFEQUFkQldKQldKZ3Y5NCtQNWZ6K0xhM2xoRDQrUUpaRkRBQWRETVlSaHlaTk9nZ0FNQXRISlhVb3Q3N0w3Ly9sL1BYaFJDR1ZlUENwbkttZ0huRFFMUTNGblJxZVZTcGJtemVOZWdnQU9nTGJxU1d0eDkxLzBKZno2TmZRTmxIQUFBdER6d3h5VUFiZGZWdEpLcmFTV0R2RzJYOUc4M3FiTUxsWXlaT3lNQUFBQkdnUUlPZ0piSHpZcVJXYW9pS2xwME5qODZtKy9NcG4vYXgvUHp2bDZ1Vmd5aUlnTUFBR2dpTUlRS1FNdno3SDhEVDN3WTlKNkxGWUV4aThUeWpYZGV1ZjEwZStTaHgwZWZ2NUVvNEJRSEFBQm92cUNBQTZCRm1obmtGdi8xb01kTEJuejBuaXVGUk9UUVo4U3JzdmxuNHAxK3ZEWDM5SXVJVjZXd2V4d0FBRFJEeldJSUZVT0lncEZWV3ZpTEh3Q2prTEMzRlZzZlQ4N0ptZDIzaStSN0htYnZmNXhYUnR5SkN4S2wrbGhjd2JHNEFrY1c3WVBPenBPN3VBeHZidytUNUFoVUp0SGFzK0IrQWdBYXFibjB3TEVvZEhPbkFFQ0xZVTJ0c2ptWnN5VjkwNmlPQmQrUE9EZW41d2VkbktpRWRzaVZTQlFIbithTk9mTEVmc1BOV2FkZW5Fdml3dWlxNlo2OVVYOGJMcithU3RoRVJnQkFXOU1zZXVBUVFrd3lyVUxaNW5iaEE2QVJQQzNzYTd4T0k1TW1kM0dlM01XNVhLYjhKNzd3citmNVQvTUZCTDZ1VUs0NkdWOXdNcjRBSVRTbWc4UHc5ZzVEZk94NnVGc1QrQkp0eDRWa0ZVSW9QRTBWNGtlaE41ZC9oZ0VBTFVseitaZkRrMlZmVkVua0x4c0FXaXRmUzZlNkc5Z3dxWXY3ZVMzdTU1WE5sNTVQTGpxZnpIMllXMDVzRHVIcHBlSHBwUWdoYXdabGlJL2RVRi83b2I1MmdZUXVxbWpGWGhScVNzUmFoSkJjamU1bXFrWjNhQzcvRGdNQVdwRG04ZytIdjZYTFU5NXJjMmNCUUFzUXlQRXlzcVczcmNVM2czeStHZVJUSkpKZmZGbDBQcGw3TjVPbkluUlZRa1dsNmxKSzhhV1VZb1FRaDBIcDZjN3A1Y0hwNWM3cDVjRnh0NGJ0U0dwMk5lVy9MZU52cExlU0FtN2h3b1c1dWJtalI0Lys1cHR2ekoxTFkwUkhSMi9jdUJFaGRPellNV2RuWjNPbkEwRDltc3MvSE4xdHZZL24zRGQzRmdBMGQzUVN0YSs5WDBPL3k5bVMvbmxmcjgvN2VwWExsSmRUaXM4bmN5K25GQk9lbTZCU2RmdDEyZTNYWmZoRGV3dGFidzlPYjA5T2tLdDFkemRycU9kd3FTV2FYTUYvTmJSWWdhS3kxSU45eUNhR2pZbUoyYkJoQTBJb0tDaG95NVl0SnFmWnltbTFXZ3lERlNTZ1pXc3VCWnczeTdFZHl5RkhVbXJ1UkFCbzF2bzcrRE5JMUVaL3V3MlRPcStIKzd3ZTdqS2xPaWFIZnplVGR6ZXo3SEZlazh4ZUtKTXFycWVYWEU4dndSL2FXOUI2dWxzSHVWbjNkT2QwYzdYeXNXMmpoOFJmcTdadzRYcWF5dlFDN3NhTkcvZ1hMMTY4S0NvcWdqNmtHcW5WNmpObnpqeDQ4R0R5NU1uRGhnMHpkem9BbUtTNUZIQUlvY2tlZmJhblhUVjNGZ0EwYTZOZHVoRVNoMGtsaC9nNWhQZzVJSVRFY25WME51L082N0s3bVdVdkNvV0V4Syt1VEtxNGtWRjZJK1B0SDJsTUNzbkx4cUtkRGRQTGh1bGxZK0ZoemZTeVlicGJNN3hiZFdHWFc2NU5LOVVZWE9SSnRVL3kxWDA4R2wvRDhYaThaOCtlSVlRNEhJNUFJTGh4NDhiOCtmTk5UcllWa3Nsa1I0NGNRUWhwTklhZkFnQXRUak1xNEFZNmRMeVEvelJiVW1MdVJBQm9wbnJidGZlM2RDRThMSnRPSHR2UmNXeEhSM3hPMjVPODhrZDU1UTl6eWgvbmxRdmxUYlhQaFV5bFNTc1ZwNVdLcXovbHpLWjcyVEJkclJnZUhLYUhOY09EdzNTM1p0aXphUFlzbXAwRnJZbnlhVkp5TlNvVWFybEN6ZDNNbXUvbnBaY3FoUXE1V0dGdVZpUm13enRZYjk2OHFkRm83T3pzK3ZidGUrM2F0WnMzYjg2ZE81ZEVhaTY3UkFFQW1rSXpLdUFRUXNzNmpsdng0cGhDQTNzakFXRElpc3I4MUhkNFU3K0tOWU15MHQ5aHBMOEQvdkJsc2VoeFh2bnpOeFhQM2doaTMxUTA5YXZqaXNUeUlyRzh0bWNkV0RRSEZzMlJUYmV6b0RxdzZZNHNHcHRPc2FSVHJQRC9NaWhzR3NYeTM2OVpORk9ISmh1SEs5SytLdE53aFJxdVVGc2cxSmJMNmxrNFVpTFdIbjMrZG1XREZSMjVXWk5jTERFWEs1S3ZIY21UVTg5VUxhMVdpNCtmRGhvMENDL2d5c3JLbmo5LzNxdFhMK0xlRUhoSGxFb2xsZHI0T1JLZ1RXbGVCWnlIaGQyYXpwTzJwbDRScVNyTm5Rc0F6UWlEUkYzZGFaSTkzZklkdjI1bko4dk9UcFlML3EwRW51VUxucjBSdkNnUVBpOFFOTjFnYTkxS0pZcFNpU0tscElhdXU5cXdhV1FhbVVTbmtHaGswbjlmVURBNm1VVDc5eUorUmU5ckVvMk1OVzY5cmtTSjF0NnN0UUN0bDFDT2hDV2ExQktFa0JvaDlNc1l1a09kQnpZa0ppWnl1VnlFMElnUkk5cTNiMjluWjhmajhjTER3MnNzNEg3NzdiZkxseTg3T2pxZU9ISGl6WnMzcDA2ZGlvdUxFd2dFTmpZMi9mdjNuenQzcnBXVjRWNHd5Y25KRVJFUkwxKytMQzR1VmlxVmRuWjJRVUZCTTJmT2RIVjFyU09yWDM3NUpUSXlra3FsbmpsemhzMW1Heno3OE9IRGRldldJWVQyN2R0WFZGUzBmdjM2T2tMOTczLy9tekJoZ3U1aFFVSEJtVE5ubmo5L3p1UHg2SFM2ajQ5UFNFaklxRkdqNnU1eHZIang0dDY5ZTNVUE4yL2V2SG56Wm9TUW41L2Y3Ny8vYnRCWUlwR2NQbjA2T2pxNnBLU0V3V0IwN2RwMTl1elpmbjQxTEI2U1NDUm56NTZOaVluaGNya1locm02ZW90OTJBQUFJQUJKUkVGVXVnWUhCMCtlUExuNlc2NU8vN09Jakl6ODU1OS84dkx5dkx5ODl1L2ZqemZRYURRM2J0eUlpSWpJenM1V0tCUjJkbmJkdTNlZlBuMjZtNXViUVNqalA2UGs1T1JMbHk0bEp5ZVhsNWN6R0F4SFI4Y2VQWG9zWExpUVRLN3lwdzZQeDd0NDhlTHo1ODhMQ3dzckt5dXRyYTM5L2YxRFFrSUdEaHhvc1BnRFgzMGNFaElTR2hvYUZ4Y1hGaGFXa1pFaGs4bGNYVjFIalJvMVpjb1VnODlGbzlIY3ZYdjMxcTFicjE2OWtrZ2tWbFpXN3U3dXc0Y1BIejkrZkwxM0RCaG9YZ1VjdmtYQ3R1NXpONmRjeWhRVHYwb09nSmFJUWFaKzMzbEtSNnU2ZmwrK0c3MDhPTDA4T0xxSFQvTUZHYVdTTEw0a2t5Zk41RWt5ZWRJNmVzN01TS3hRNDhWUVF6bXlHbk5DREl1SytubVJIK1VTY0Y1Rlp5ZFMzZFViUWlnOFBCd2g1Tzd1N3Uvdmp4QWFObXhZV0ZqWW8wZVBLaW9xcksxcjNXWTVJU0ZoN2RxMU1wa01mMWhhV25ycDBxVzR1TGk5ZS9jeW1VeGRzd3NYTHVqcUd4S0pwTkZvU2twS2J0NjhHUk1UczJQSERtOXY3OXJpanhzM0xqSXlVcWxVM3I5L2Y4eVlNUWJQUmtSRUlJVDgvZjE5ZlgyTGlvcnFlSGZPenM3RGh3L1gvOGJ0MjdlclZDbzhINGxFa3BTVWxKU1VGQlVWdFhIalJrTDZydmg4L3JmZmZsdFFVSUEvVkNxVkR4OCtmUGJzMmJadDJ3SUNBdlJidm43OWVzMmFOWHcrSHlHRVlaaFdxODNLeXNyS3lvcUlpTml5Wll1TGk3R3pIZTdjdWZQcnI3L2k3MGgzVVNRU3JWMjc5dVhMbC9oREVvbFVWRlIwL2ZyMU8zZnVyRjI3dGsrZlBycVd4bjlHZi83NTU4bVRKM1V0SlJKSmRuWjJkbmIyM0xsejlULzBPM2Z1Yk4rK1hhSDQ3MXcrUHAvLytQSGp4NDhmOSt6WmMrM2F0UllXTlV4VURRc0xPM0RnZ081aGJtN3VnUU1IWHI5K3ZYcjFhdDFGaFVMeC9mZmZ2M2p4UXBlRFFDQVFDQVJ5dVJ3S3VFWm9kZ1VjUXNpQmJyVTFhTTd4blB2bjhwK1lPeGNBek15TmFmdHQ1NG51VEZ0ekoxS0QzaDZjM25yMUhFSklwbFMvNWtremVaSXN2alNMSjgzbVM3UExwZGw4YWFXcWJjMFpYOUNMV3FuVXZpZzA2VjIzdHlNdERhNW56cDlFSXJsLy96N2UvWVpmQ1FrSkNRc0xVNmxVdDIvZm5qSmxTbzNmSlpWS04yM2ExS05IajNuejVybTV1UlVYRng4NGNPRFJvMGY1K2ZsaFlXRno1ODdWdFJTSlJJNk9qbE9tVE9uYnQ2K3pzN05Db1hqNDhPR09IVHNrRXNrZmYveFJ4MzRsZ1lHQjd1N3ViOTY4dVhQbmprRUJKeEtKbmp4NWdoZDVDS0hnNEdDOG50T0hkNWlSU0tUVnExZnJ5b1VuVDU3Z3J6aCsvUGlwVTZlNnVMZ0loY0xJeU1oRGh3NDlmLzc4eUpFaml4WXRxaTJmaVJNblRwdzRVU3dXVDVvMENTRzBhdFVxM1IwenNHWExGaEtKOU1zdnZ3UUdCa29ra3N1WEx4OC9mbHlwVk83YnQyL1hybDI2WmlVbEphR2hvU0tSNkwzMzNsdXdZRUg3OXUxVkt0V0xGeS8yN3QxYlZGUzBhZE9tUFh2MkdMTlRpVUtoT0hqdzRBY2ZmREIvL253TEM0dTh2RHg4dGV6MzMzK2ZrcExpNHVMeTJXZWZCUVVGMGVuMHJLeXNmZnYySlNVbC9mVFRUMy8rK2FlZG5WMkRQcVA0K0hpOGVnc0pDWmsvZjc2am82TlFLTXpNekx4eTVZcCtuZzhmUHNTcnlYYnQybjM4OGNlQmdZRjBPajAvUC8vU3BVdlhyMStQalkzZHZIa3p2bUdOdnBTVWxEdDM3c3llUFh2czJMRWNEaWM5UFgzSGpoMTVlWG1Sa1pGang0NTk3NzMzOEdhblRwMTY4ZUlGaG1HZmZ2cnAyTEZqbVV3bWo4ZExTa3BLVGs2dTkwYUI2cHBqQVllYjNXNWdiN3YyTjdueEQwc3pLalZLSTc0RGdGYWxwNjNQTUtjdS9lejl6WjFJQXpDcDVLN09sbDJkRFlkNnVVSjVUcmswaXkvTjVrdXorZEpjZ2V4TmhZd3JsRGZkSWdtelc5S2Z0aXRHa1ZUVXlCck8yeFpiUG9oR3JXOGRRbVJrSk41VG91dW04dmIyOXZYMXpjek1EQThQcjYyQUU0dkYvZnYzLytHSEgvRGYzTzd1N212WHJ2MzQ0NCtMaTR1am9xTDBDN2grL2ZyTm1ER0RUbi9iRThsZ01JWU5HNWFibTN2eTVNbjQrSGlKUk1KaXNXckxiZXpZc1FjT0hFaE1UQ3dySzdPMy8rLzh0M3YzN2ltVlNpYVRXZHRHSGprNU9RY1BIa1FJelo0OXUxT25UdmhGcFZLNVk4Y08vT0s4ZWZQd2l4d09aL0xreVNxVjZ1REJnNWN2WHpib1NXcWN5c3JLZmZ2MmNUZ2NoQkNOUnBzM2IxNWhZV0ZrWkdSS1NvcEFJTUN2STRUKytPTVBrVWdVRkJUMHl5Ky80T09QVkNxMWYvLytkbloyUzVjdXpjaklpSStQRHdvS3F2ZmxCQUpCVUZEUTBxVkw4WWZ0MnJWRENGMjVjaVVsSmNYVzFuYjc5dTI2Vytmdjc3OXg0OFpQUHZtRXorZGZ1WEpGdDlEWXlNOG9OallXVC9LYmI3N0JFN2F5c2dvS0N0SlBVaTZYNHpmWng4ZG41ODZkdXB2cDQrT3piTmt5YTJ2clU2ZE9QWHo0OE1XTEZ3WnZyYUNnNFBQUFA5Zjl2SFhwMG1YOSt2V2ZmUElKUWlncUtrcFh3T0U1ZE92V2JkcTBhZmdWQndlSFljT0d3Wll1amROOEN6ajhlQVovUzVkRjdVTVNCWG12Uk54MFlXR2FzRkFPeFJ4b2phZ1kyWWJHc3FHejI3RWMvQzFkZ215OGJXaTEvbXBzY1Z5czZDNVc5SDVlTmdiWFpVcDFnYkNTSzVSelJaVmNvYnhJSkM4UXlvcEU4bEt4Z2k5VDhxVUtzWUtBZ1VoeitXb0FiVnUwSXJXa3dUV2NKd2RiTVlodXpBSU1mUHkwUzVjdStodS9qUmd4SWpNek16YzNOelUxMVdEVVQrZmpqei9XNzNlaFVxbURCZzBLQ3d2THo4L1hhRFM2c2J3YUozNTE3ZG9WWHp4UlZGVGs2K3RiVzI0alI0Nzg4ODgvbFVybDNidDNkYit3ZGVPbnc0WU5ZekJxMk50WnFWVCsvUFBQQ29XaVU2ZE9zMmJOMGwyUGlZbmg4WGdzRnV1amp6NHkrSmJnNE9DREJ3OHFGSXEwdERSamFxYTZUWjgrWFZlbDRZWU1HUklaR1lrUXlzdkx3NS9pOFhneE1USDRiVFNZUGRhaFF3ZDhHbUpDUW9LUnlVeWZQdDNneXFWTGx4QkNreVpOMGk5OEVVSXNGcXRidDI2UmtaRUpDUW02aTBaK1J2amRWaXFWeGNYRnRjMWZmUERnZ1VBZ1FBZ3RXYktrZWlrOGUvYnNxMWV2aWtTaTI3ZHZHN3cxR3h1YmlSTW42bC94OFBEdzkvZlB5TWpJemMzVlhjUnp3Q2Zxd1ZvTjB6WHJBZzVISTFGNjJ2cjB0UFV4ZHlLZ1pSTXZINjRwempXaW9WSFlXOEpKYmcwK0VRRVlZRkxKN2UxWTdlM3FLbFdMeFhLK1ZNbVhLdmhTSlY3VlZWU3FoSlZLaVVJdFZxZ2xDdFhiLzhyZmZpMldxMlROWnNUMmZ3Tm9PNklWR1dVTnlNZk5DbHM1bUc3TUNmZVptWm12WHIzUzczN0REUnMyN09EQmcvZ1UrQm9MT0RhYmpmZjBWSGxkTnpmOFY3NVVLaldZZzY5VUtyT3pzOSs4ZWNQbGNybGNibloyTm41ZE40V3VSdGJXMXNIQndmZnUzWXVNak5RVmNBVUZCYW1wcWJyeDArb09IanlZbloxdFlXR3hldlZxL1RsaDhmSHgrQ3RXTDNkMGVEeGVIZmtZU2RkZHBLTmJOQ0NSU1BBdmRQV1QvZ1F2SGZ5MkdKOE1YbXpwOEhpOE4yL2VJSVJPbkRqeHp6Ly9HRFRHTzF5ckI2LzNNd29PRHY3Nzc3KzFXdTJ5WmN2bXpKa1RFaEtpNjdUVHdkK1hwYVZsWUdCZzlUeHBORnBnWU9DREJ3L1MwdElNbnVyVXFaTkJJWXZmdDR5TURMSDR2L1ZHQXdjT2pJK1BMeXdzL09xcnIrYk5tOWU3ZDI4NEQ4TVVMYUNBQTRBUTFQNFQ1QmYyRUJWTkVYV2VNWE1WVWRGQUhaellkQ2Qyd3hZVGxFa1VaUklGWDZhVUtGUUt0VmFoMGlqVUdvVmFJMy83eGRzcjlSNEx1Kyt4cVJVL2xZUytIa2piR2lYUDRodTFwTlhOQ2dzZFFqZHlLemg4OXhBTXczeDhmUEM1VXpwK2ZuN3A2ZWwzNzk1ZHZIaHg5WTZ1R2llaDYzNmRxOVgvOVhyeWVMd2pSNDVFUjBkWFZqWm1aNEJ4NDhiZHUzZnY5ZXZYZVhsNW5wNmUrc3NYYXV3M2lvMk52WERoQWtKbzZkS2xCb2RKbEphVzRtc1lkVlZVZGZyejdodXQrcUF3amZaMkpxSnUrMTg4R2YyU3J0SEpXRmxaR1JSU3V1QjEzSFA5NEVaK1J0N2UzdDk4ODgyZVBYdjRmUDZ1WGJzT0hUbzBZc1NJU1pNbTZhOXB4ZXZDT3RZWE96bzY0c08rQnRmcitJblMvM0VhUDM1OFhsN2VwVXVYWHIxNjlmMzMzenM3TzQ4Yk4yNzgrUEhHTE5vRjFVRUJCOW9LNnNCSkJCWnd5dnZuR0IrRkl2anpzVm5DZC8wMVBjNStrd3M0aEJDTmpBWjZVN0w0UnMzOTZPbEJOakp4cFZKNTU4NGR2TS9zcTYrK3FyR05UQ2FMaW9vYU5XcFV3ekwrVjNsNStkS2xTOHZLeWl3c0xNYU1HZE94WTBjWEZ4Y25KeWVSU0tTYnMxVzNidDI2dWJtNUZSUVVSRVpHenA4L1g2dlY0am5YMlAwbUVBandyVDJHREJrU0VoSmk4S3hXcTBVSStmcjY3dHUzcjNGdmgwQjRNdmhpaXpwbUFScWplbm10Qzc1aHc0YisvZnZYL2UwTitveEdqUnJWdTNmdjgrZlAzN2h4UXlBUVhMcDA2Y3FWSy9QbXpaczVjeWJlQUMrMjZ0MEN1dEY3UkpOSXBLVkxsNDRaTStiY3VYTlJVVkZGUlVXSER4OE9Dd3RidFdwVjc5NjlHeGV6TFlPdHVrRmJRWEx5SW5sM0lTcWFWc2hYcHp3bUtocG8zUXFFeGc2aEZnbU4zWHN1SmlaR0pCTFYyMHgzUm1vam5ENTl1cXlzak1WaTdkKy9mL255NVdQSGpnMEtDbkoxZGRWVkdNWVlPM1lzdnRnQ0laU1VsRlJVVk1Sa01vY09IVnE5NWRhdFd3VUNnYU9qWTQzMUtMNUJYVkZSVVhNNEJVdTNXMTVoWWFGNWd6ZjBNN0t4c1Ztd1lNRS8vL3p6M1hmZnVicTZhalNhUC8vOEV6K0hEWDhXSVlSdksxaWprcElTZk9WQlk5OGN3cXZ3ME5EUTA2ZFBMMWl3Z01sa0NvWENuMzc2cWJ5ODNKU1liUk1VY0tBTm9RVy9UMkEwUmN3RkFxT0JWcXl3d3RpS2h5c3l0anJCbHk5WVdscGV2MzQ5b2liNE5obkp5Y241K2ZtTlN6c3BLUWtoRkJRVVpEQ2FtWldWWlh5UWtTTkhVaWdVTHBlYm1wcUtqNThPSFRxMCtnVDVTNWN1UFhueUJNT3dWYXRXMVRpZ2h1OXlKNUZJRWhNVEcvZDI4T0ZtL0FzVHEwQThHWHpURFZQaTFNalYxUlcvQThZRWI5eG5SQ2FUaHc0ZHVudjNicno3RU4rSkJwL0tobmVGcHFTa1ZQOHVoVUtCMy93YVo4ZzFGSnZOL3ZEREQvRTluS1ZTYVZ4Y25Pa3gyeG9vNEVBYlF1MVBaQUduZkhJREtadmp2cldndVRHK0J5NVBZRlNwVjF4Y2pPK0dPblRvME5wVzgrRmRYNlowd3VFRGFrSmhsU00zS2lzcnc4TENqQS9DNFhDQ2c0UHgzVVB3UXFINitHbE9UZzYrQit5SEgzNVlXM0V3Y09CQWZPUU9YM0JxOEt4WUxEYW1yTlROWmlzckt6UCtMVlRuNit2cjd1Nk9FRHAvL256MWZqS05SbVBLeG1ZWWhnMGFOQWd2enFLaW9xbzMwQzloamYrTXFzK1FzN2EyeGplVDB5MTBHRHg0TUY1Yi8vYmJiOVhiSHo5K1hDUVNrVWlrUm0rNld6Mm1qOC9iNVlsMUw0Z0JOWUlDRHJRaG1MVTlwWWZoM0pyR2swdVZzWVlia0FKZ1FLNUdGUTFaQU1DVDFsL0Q2V3F5a1NOSDF0YW1hOWV1SGg0ZStMb0IvWW5reHV2UW9RTmVMcHc0Y1VJc0ZtczBtcFNVbEpVclY5WXhjNzlHZU1WMi9mcDFpVVRpNStlbjY3N0M2ZllOOGZmMzEyM3dWcDJqb3lPK1VVVkdSc2J5NWN0ZnZIaWhWQ28xR2cyWHl6MTc5dXpDaFF0MWh4YlVnVXFsNGoxVjRlSGhPVGs1U3FVeU16T3pRZThGaDJIWXdvVUw4YTZqWmN1V1JVUkU0R3N0QlFKQlpHVGtraVZMTGw2ODJJaXdPak5uenNUN3huNzk5ZGZqeDQvakE1Y3ltU3d1TG03RGhnMmJObTNTdFRUK016cDQ4T0RXclZ1VGtwS1VTaVZlODUwNmRRcGYrOUt6WjArOGphV2xKYjRaOHV2WHI3Lzg4c3VZbUppS2lvckt5c3JNek14dDI3YWRPblVLSVRScjFpeThlRzJFbFN0WEhqMTZOQ2NuUjZQUmFMVmFMcGU3Wjg4ZWZHNmM2ZnUvdEVHd2lBRzBMZlN4bjZpZUUxWjFLV011VXZ2QkNUQ2dMdm1DR3JyZlhLMndrZjZVcUV4VmRybGh1Y1lWYWUwczZsb2NvOVZxYjkyNmhSRHk5UFRFZjMvWFpzeVlNUWNPSENndkwzL3k1RW05MCtHcm16bHo1b01IRHlvcUt2NzY2NisvL3ZvTFB5M0t6czd1NjYrL3hrOHlOVkszYnQxY1hWM3hucXJxM1cvNHZpRjRaVFo2OU9qcTM2NDdOV0hod29XbHBhWDM3OTlQVDA4UERRM1ZIV0NGTjZ0K2ltdU4zbi8vL1FNSERoUVZGWDM2NmFlMW5ZVnFqT0RnNE04KysrekFnUU44UGg4LzdVQS9tZHEyM3pPU2s1UFQrdlhyMTY5Zkw1RklqaDQ5ZXZUb1VmM2crSHBlblBHZmtWcXR2bm56NXMyYk54RkNGQW9GUDQ0TTMzUkcvOCtBY2VQR1NTU1NRNGNPNWVUa1ZEOXg0Y01QUDV3elowNmozNWRZTEQ1Ky9Qang0OGN4RE1Nd0RCL0l4akJzNmRLbDFROTRCZldDQWc2MExlU092VWhlQVpyY1ZFS2lxUktpdFpJS2pGWHJpWk1BRkZTZEFHZkx4Q1oxb2ZUeklpT0VCclFqUHkvUW5FdFNsb2ovYThNVmFyczQxUlV3T3pzYjc1S3B2bFRUd01pUkk0OGNPYUpTcWNMRHd4dFJ3RGs1T2UzWnMrZnZ2LytPalkwVkNvVTJOamI5K3ZXYk0yY09mdnFuOFRBTUN3NE9EZ3NMd3c4SjBIOUtLcFhpKzRZWWcwcWwvdkRERHc4ZVBBZ1BEMDlQVHhjS2hUUWF6Y25KcVhQbnpxTkhqemF5WnBvNmRhcEdvN2w2OVdwSlNRbWJ6VGJZZzYxQnBrMmJGaFFVZFA3OCtjVEVSUHllMk5yYSt2bjVEUmt5Wk9EQWdZME9pK3ZXcmR1UkkwZk9uajM3OU9sVGZPZGJTMHRMYjIvdmZ2MzY2WmU1eG45Rzc3Ly9Qb2xFU2toSTRQRjRNcG5NenM2dVE0Y09vMGFOcXY2RE1YMzY5TDU5KzE2NGNPSEZpeGRsWldWNFJSZ1lHRGh4NHNUMjdkdWI4cVkrLy96elc3ZHVaV1JrOFBsOHJWYnI3T3lNaDYxak8yaFFCNnhCNjRrQWFBV1VENi9JOWk0aktocGo3ZyswVVhPTmFBaGFIcGVORWU5M2N0by94YVFwMjZmaWxYZGVxeEZDVENvYTE1RXl1a01OZnpaSHZsWmZUbEdLRlFnaE5OaUhQS2Q3YTl1a2ZzR0NCWGw1ZVdQSGpsMjJqTEQvOVFEUThkOXl0NmU3OWNtWjNjMmR5RHNGYytCQW0wUHRQd0d6ZFRhaW9WR1VEMHlhN0FKYVBSb1pRd2lOOENQL09vWlJZL1dHRUJyV252enJXTWE0amhTRWtMSUZIeDVXczdpNE9IeXVWVzJuTHdBQUdnR0dVRUZiUkI4OXIvTGtaa0pDcVRNVE5TVjVKRWRQSTlxQ3RtaENKMHFJUDhXcXZyTWtHQlEwcVF0bFpBY0txN1gxdnFHVEowL2llMDhZTEY4QUFKZ0NldUJBVzBRYjloR2kxWENRZHVNb2JoMGpLaFJvZldoa1ZHLzFwdE5xcXJmeTh2TFMwdEtpb3FJZE8zWWtKQ1NRU0tUUFB2dk0zRWtCMEtwQUR4eG9rNWhzMnRBWmlwdEhDUW1tdUgyU1Bta3BMR1VBUUNjK1B2N25uMy9XUFZ5OGVISGRDMllCQUEwRlBYQ2dqYUtOcm5YSHFRWlR5cUVURGdCOWJEYWJ3K0ZRcWRTT0hUdHUyclFKMzhJTkFFQWc2SUVEYlJUSjBaUFNhNlRxMlMxQ29zbkRqOURITFNSd1dCYUFGcTFYcjE0Tk9yQUJBTkJRMEFNSDJpN0dsSzhKaXlVUkt1N0JyeXNBQUFEdkNCUndvTzBpZWZoVEFnY1JGVTErL1REU21uUkNOZ0FBQUdBa0tPQkFtMGFmdElTb1VOclNOOHBIMTRpS0Jwb0RLd1pGSkZlWk93c0FRRDBFbFVvYmk5YXloTnRvVU1DQk5vM3MzNFBjc1RkUjBlU1g5eEVWQ2pRSGJ0YU1BbUZERHFJSEFMeHpjcFdtVktMd3RyRXdkeUx2R2hSd29LMWpURjlPVkNoTmZyb3FNWnFvYU1EczNLMFpCUlZRd0FIUXJMM21TUkJDM3JaUXdBSFF4cEE3OUtTOE41aW9hUElyQjRnS0Jjek96WXFaeFplVzRHZVVBZ0NhcGJ1WlBCS0dCdm5ZbVR1UmR3MEtPQUFRNDZOUW9rS3BVeDZyTXhPSmlnYk1hNFNmdlJhaG84L3p6WjBJQUtCV1I1N2xqZlozZEdEUnpKM0l1d1lGSEFDSTVOR0JHdndCVWRIa1YyQW1YQ3N4dkwyOXI2M0ZYN0ZRd0FIUVRDVnloUzhLaGZON2VwZzdFVE9BQWc0QVJPeE1PTld6VzVxQ1YwUkZBK2ExZkpCUFNvbDQzK05jY3ljQ0FLakJvdk9KdnJZVzB3SmR6SjJJR1VBQkJ3QkNDR0gyYnJSUmM0bUtWbmx5TTFHaGdIbDkydHNyMk12bWY1ZVNIK2VWbXpzWEFFQVZ2OXg5L1NSUGNIcFdEM01uWWg1UXdBSHdGbjN5L3hDZFNVZ29WZnc5ZGNwalFrSUI4NktTc1NzZjkzYTNab3c4OVBqd3N6eHpwd01BZU92ZzA3enZiNmF0SE96Ync5M2EzTG1ZQnhSd0FMeUZzVG4wRHhZVEZVMTJiQk5Sb1lCNTJUQ3BENWNNNk9aaXZmQnM0dWpEVC9BOUN3QUE1cUxWb3BYWFVqNDdsN2kwdi9mUG96dWFPeDJ6d2JSYXJibHpBS0RaVUN2RnE4WnF1Tm1FQkdOK3ZvVTZjRElob1VCenNENGlZOFB0RElSUUh3L09SOTNjaHZyYUJicFltVHNwQU5xUTNITFpYOC96anoxL2sxOGhPelQxdlRuZDNjMmRrVGxCQVFkQUZlcU1PTW1HNllTRXdteWNMSGRFSWlxZGtHaWdPWWg5VTdIN1FkYXh1QUxkbGU2dTFwWjBzbG1UQXFDVkU4blZQS21pVEtLUUtOWHUxb3hQZTNzdTZPWHBaczB3ZDE1bUJnVWNBSVprKzFjcG84OFJFb28rL1JzQ2gyVkJNeUdRS1krL0tIaFZKaW1US01va0NybEtiZTZNQUdqTjdGazBYenVXcngycm95TjdrTGV0dWROcExxQ0FBNkFhaVZDMGZMaFdUTVNxUXpyVGN2ZDlqTTBoSUJRQUFBRHdMMWpFQUVBMUxDdkdyTlhFaEpMTDVHRTdpQWtGQUFBQS9Bc0tPQUJxUUIwMG1lelhuWkJRaWp1bk5Ea3ZDUWtGQUFBQTRLQ0FBNkJtekVXL0lqS0ZnRUJhamZUM0ZVZ0QwNlFBQUFBUUJnbzRBR3BHY3ZHaHYvODVJYUUwQmE4VTF3NFRFZ29BQUFDQUFnNkF1dEFuZmtIeThDY2tWR1hZRG0zcEcwSkNBUUFBQUZEQUFWQTdDczNpcXoySVNpTWdsRm9wM2JlU2dEZ0FBQUFBRkhBQTFJM2s0c09ZczVhUVVPcTBaOHA3WVlTRUFnQUEwTVpCQVFkQVBXakRQNklFRFNNa2xPejRUOXFLTWtKQ0FRQUFhTXVnZ0FPZ2ZzekYvNGR4SEFnSUpCUExqbTRnSUE0QUFJQzJEUW80QU9xSHNhd3RsdTRrSkpUcVNiankwVlZDUWdFQUFHaXpvSUFEd0Nqa2dENjA4WjhTRWtwMjRGdFlrUW9BQU1BVVVNQUJZQ3pHOUc5STdUb1RFRWhSS2RteEdLa1VCSVFDQUFEUUprRUJCNERSeUJTTHIzNURkS2Jwa1RTNXFaVW5maVVpSndBQUFHMFJGSEFBTkFESjBkTmlDVEdIMHl0dS9hMkt2MGRJS0FBQUFHME5GSEFBTkF5bHh3ajZsUDhSRWtxNmQ1bVd6eVVrRkFBQWdEWUZDamdBR293KytYK1U3c01KQ0NRVlNYY3VRV29WQWFFQUFBQzBKVkRBQWRBWUZsL3VJbmtGbUI1SG5aa29QMHZNQmlVQUFBRGFEaWpnQUdnVUdvTVZlcGlRM1gzbGwvZXBudDRnSWljQUFBQnRCUlJ3QURRU3huRmtoUjVHRkFLT3VwZnVYYTdPU2lJaUtRQUFBRzBDRkhBQU5CN0pxeE56OGY4UkVFaWxrRzVab0MwckpDQVVBQUNBTmdBS09BQk1RdTA3amo1eGllbHh0Q0srWlBQSFNDWW1JaWtBQUFDdEhCUndBSmlLUHZWcjZvQ0pwc2ZSRkdaS3RuNkdOR29pa2dJQUFOQ2FRUUVIZ01rd2pMbDRLN1gvQk5NanFkT2V5bzc4UUVST0FBQUFXak1vNEFBZ0JuUEpEa3JQRU5QaktPK2VWbHcvVEVSR0FBQUFXaTBvNEFBZ2pNV1h1OGhkK3BzZXAvTEVMOHFZQzBSa0JBQUFvSFdDQWc0QTRsQm9yQlVIeVIxN21SNUp0aTlVK2VnYUVUa0JBQUJvaGFDQUE0QlFWRG9yOUFpNWZUZFQ0Mmkxc3IzTG9JWURBQUJRSXlqZ0FDQWFuY2xhZlpUazBjSFVPRnFOYk84eVZXd0VNVmtCQUFCb1JhQ0FBNkFKTUZqc3RhZkl2b0dteHRGcXBMdVdxdUx2RVpNVkFBQ0ExZ0xUYXJYbXpnR0FWa3BSS2QzK3VTb3B4dFE0WktyRjhqOG8zWVlRa3hVQUFJQ1dEd280QUpxU1dpWDc0eHNDcHJLUnFSYWhoeWhkZ29uSkNnQUFRQXNIUTZnQU5DVXloYmxrSjIza0hGUGpxSlhTLy90VTlSem13d0VBQUVEUUF3ZkFPeUsvdkU5K2VxdXBVVENNTVhzTmJmUjhZbklDQUFEUVlrRUJCOEE3b293K0x6dXdDcG44Znh4dHhFekcvQTBJd3dqS0N3QUFRTXNEQlJ3QTc0N3FSYVIwNTFLa1VwZ1loOUpqaE1XWHV4R1ZSbEJlQUFBQVdoZ280QUI0cDlUWnlkS3RuMm9GcFNiR0liY1BzbGg1RUdOekNNb0xBQUJBU3dJRkhBRHZtbGJJbDI3N1RQMDYzc1E0SkVkUDFwcGptTDBiUVhrQkFBQm9NYUNBQThBYzFLckt2emNxYnA4d01RekdzclpZOWpzNW9BOUJhUUVBQUdnWm9JQUR3R3lVTVJka0I3NURhcVZKVVRDTVB2bC85RWxMWVZrREFBQzBIVkRBQVdCT2hFMko2OUxmNHN2ZE1DVU9BQURhQ0NqZ0FEQXpyWkFuM2JsRW5SNXJZaHpNMXNYaTY3MEVITUFLQUFDZzJZTUNEb0JtUUtPdVBQNlQ0dWJmcHNZaFV4bHoxdEJDWmhPVEZRQUFnT1lLQ2pnQW1ndFYzQjNad2RWYUlkL0VPSlRlb3kwV2IwVTBCa0Y1QVFBQWFIYWdnQU9nR2RFSytiSkRhMHcvOHhSejlMQll0Sm5jc1RkQmVZRmFTRVZxYmphU1M4MmRCd0NBR0JqSGdlVHFhKzRzakFJRkhBRE5qakxtb3V6b0JpUVZtUmlIRmpLYjhWRW9vbHNRbEJkQUNDSDE2M2hsN0MzMXkwZnFvaHpUUHlNQVFETkVjdkVtKy9lZzlneWhkQjl1N2x4cUJRVWNBTTJSbGw4azNiZFMvZktSaVhFd1d4Zm1vbDhwWFlJSnlxdE5VeVZHeXc1K3ArVVhJUWFMTm5ncXlkRURzN1RCck93d01zWGNxUUVBaUtHVmliVVZaUnBCcWZMQkpVMVJEcUl6YWNObk1tYXRObmRlTllBQ0RvRG1TM0g3Uk9YSlg1RmNabUljNnBCcHpObHJFSk5OVUY1dGtTTDhTT1h4bnpHV05YM1NFdHJRR1lqQk1uZEdBSUNtcFVxSWtsL2VwMDU3Um5MM3MvaHFUM01iV29VQ0RvQm1UVk9TSjl1NzNQUnp0ekNPQS9PVEh5azlRZ2pLcTIxUlJwK1Q3VjlGOHV6SVdua1FzM1V4ZHpvQWdIZEhjZXRZNWRFTkNDSFdtdVBrVG4zTm5jNS9vSUFEb05uVGFwWDN6bFNlM3FZVm1icEFsZHk1SDNQdUR5UjNQNEl5YXhNMEpYbmlWV01wQVgwc1FnK2JPeGNBZ0JsbzhqTWt2OHpWeW1Yc255K1RuTHpNbmM1YlVNQUIwRUxJeEpWbmR5cHVIVU1hdFVseE1CSjE2SFRHOU9XWXBTMWh1YlZpYXBWNDdXU3RwTUx5MTJzd0JnMUFtNlhKVFJHdm0wYXljMkZ2dXRoTS9pa2dyMSsvM3R3NUFBQ01RS1ZSM2h0RTdUTkd3ODNXbE9TYkVFaXJ5VTVXUkp4QUdFYnAwSlBBQkZzbHhkM1R5bnRuV044ZUpUbDZtRHNYQUlEWllCd0hza2NIUmNSeFJLVlJBdnFZT3gwRVBYQUF0RWlxNTdkbHgzL1NtbFRHSVlRUVp1L0crQ2lVMm5jY1FYbTFRcEx2SnlLV0ZXdTF5WWRrQUFCYVBzbVBIMnJGRmV3dDRlWk9CQ0dFU09aT0FBRFFZSlFlSXl5MzNLUlAvd2JSbWFiRTBaWVZ5SDc3U3ZMREZIVjJNbkhadFI0YWJyWTZPNWsyYUtxNUV3RUFOQXZVSHNNMUJhODBSVG5tVGdSQkFRZEFpMFdsMFQ5WWJMbnpIbTNNSjRoS055V1NPak5COHYxRTJlL0x0WHd1Y2ZtMUJxcUVLTVJrVTN1UE5uY2lBSUJtZ2V6YkRTR2tmaFZuN2tRUUZIQUF0R3lZbFIxajluZVd1Nk5wbytjaktzMlVVTW9IbDBYTGhzc09mcWNwemlVdXdaWk5VNWhKOXU1aTRvMEZBTFFhSkFkM2hKQzJnbWZ1UkJBVWNBQzBCcGlWSFdQTzk1WTc3OUZHemtVVUU2b05sVUo1NzR4NCtYRHB0a1hxOUZnaVUyeVoxSVZaR0p0ajdpd0FBTTBGWnV1TVNHUk5SWm01RTBGUXdBSFFlbUFjUjhhOEh5eDMzYU9GekVaa3FpbWhWSEYzSkQ5K0tQbGhpdXJwRGRTRzF6bHBTdkl3bHJXNXN3QUFOQnNZaHRrNmE0V21ic2xKQ0NqZ0FHaFZNSTRqWS81Nnk1MTNhU05tbWxqR3FUTVRwTHVXaXBjUFY5dytnUlNWeE9YWWNxaVVDTVBNblFRQW9CbkJ5QlNrVnBvN0N3UUZIQUN0RTJicnpQajRSOHZ0ZDZqRFBrU21IYld1S2Ntci9IT2Q2TXVCOG5PN3RPSnk0bklFQUFEUWVGREFBZEJxWWZhdXpBV2JMSGZmcDAvK0V1TTRtQkpLS3k2WG4vOU50Q1JZdW11cDZ2bVI0SWc4QUFBYWJrbEVRVlJ0cEZZUmx5WUFBSUFHTStsUGN3QkE4NGR4SE9oVHZxSlBYS0tNdmFXSU9LRk9mZEw0V0NxRjZ1a04xZE1iR051RzJuODhkY0Frc204Z2tia0NBQUF3RGhSd0FMUU5aQXExejFocW43RWFicGJpMWpIRi9RdElKbTUwTUsyNFhISHJtT0xXTVpLTE4zWGdKTnFBU1ppZEM2SHBBZ0FBcUFzVWNBQzBMU1FYSDhhOGRZd1BWeXJ1WDFUY1BxN0p6ekFsbW9hYkxUK3pYWDVtT3ptZ0QyM0FSR3Jmc1lqQklpN1oxcW5pNlpQeWh3L3c1YjJzRGgwZHhzSlJaZ0NBQm9NQ0RvQTJpVzVCR3pHVE5tS21PajFXRVhGTStmU21pZFBhMUtsUFpLbFBaSCt1b3dUMHBuUWJRdWsyaE9UY2pyaDBXNG1TSzVlenQvMmZMRHRiL3lMVjN0N3pzODg5Rm4xdXZyd0FBQzBQRkhBQXRHbmtEajJaSFhveUpCV3FwemVVajYrclVoNGpqYnJ4NFZRS1ZWS01LaWtHSGR0RWN2U2tkQnRDNlRhWTBxa2ZIR2FBRU1yYS9HdmU3M3VxWDFlV2xXWCt2S2tpOWxtWGc0Zk5rUmNBb0VXQ0FnNEFnRENXTlhYb0RPclFHVnF4UVBuMGh2THhOWFhLRTZUVm1CSlRVNUtudVBXMzR0YmZpRXFuZE81SDZUYUVHalFVczNjakx1dVdwT3pXelJxck4vMEdidzRkZEYvNDZUdE1DZ0RRZ21IYU5yek5PZ0NnTmxxeFFQbjR1dkxKZFhYcUV3SVBZeUM1K09DVkhMbGpUeFAzR1g0SFJGLzBwZlFZd1Z5d3lmUlFzV05HaWxOUzZtNUR0YlVOZnBGbyttc0JBSnFPZVBsd3NrOVg1dEtkNWs0RWV1QUFBRFhCMkJ4OGtweFd4RmMrdnE1OGZFMmRIbXQ2SmFmaFppbTRXWXJ3STRoS0kzdDFJdnQwSlh0M0pmdDJKYm42SXF6VmJrdXA1UEhxcmQ0UVFrbytYeFQvd3JKYjBEdEpxczFKUzB0YnYzNjloWVhGenovLzdPenNiTzUwM29WRml4WmxaV1dGaElTRWhvYWFPeGN6cTZpb21EcDFLa0pvMWFwVkkwYU1NSGM2eElBQ0RnQlFGOHpTbGhZeW14WXlXeXZrS1I5ZFV6NitwczU0VGtCY3BVTDlPbDc5T3Y3dFF6cVQ3TldKN0J0STl1NUs5dWxLY203WG1zNndFcjFNTnJLbE9DV2xRUVVjajhjTER3K1BqWTNOeTh1VFNDUmtNdG5TMHRMRHcyUEFnQUVUSjA1c2JMNnRVMFJFQkkvSDQvRjREeDgrbkR4NXNyblRBY0JVVU1BQkFJeUNXZG5SUnMybGpacXJGWmVyWHo1V3BUeFN2WHlzNFdZUkUxMHVVMmM4LzY4MHBETkpycjVrVjErU215L1p0VDNKelpmazVObjhoMXhyb3hhSmpHd3BMeTR5UHV5VksxZjI3OTh2bDh0MVZ6UWFEWi9QNS9QNVhDNFhDamdEZ3djUGpveU10TEN3Nk5Pbmo3bHpBWUFBVU1BQkFCb0dZOXRRK295aDlCbURFTklLU2xVdkg2bFNIcXRTSG1sTDhnbDdEYmxNazUyc3lkYnJ1Q0pUU0k2ZUpEZGZzbHQ3a3FzdnlhMDkyZFVIMFMwSWU4V21SR2F6ald4Sm90T05iQmtSRWJGNzkyNkVrTFcxOWRpeFl6dDE2bVJqWTFOWldabWZueDhiRzV0ZGRhY1NnQkFLREF3OGYvNDgxb3A2ZGtFYkJ3VWNBS0R4TUk0RE5maDlhdkQ3Q0NGdFdhRXErWUVxOVlucTVTTnRlVEhCcjZSV2FiaFpHbTZXS2piaXYxZTNkU0c3K1pMYzJwTTRqaGpiR21Oek1KWTF4dVpnYkd1TXhVRjBKc0U1TkJiRDFkaTF0d3dQVDJPYWFiWGF2Lzc2Q3lIazZPaTRkKzllRG9lamUrcTk5OTRiUDM0OGo4ZHJiTEt0R1ZSdm9EV0JBZzRBUUF6TTNwVTZaQnAxeURTRWtLWW9SNVh5V0pYOFFKM3lSQ3ZpTjlFcmF2bGNGWitMa21KcVRZbmpnTEU0VldvN0podWpNUkNWanRIb2lNYkFxSFJFWTJBMEJxTFMvcjMrNzMrWnhuYWIxY3ZDejQvWnpsdVdVMCt2R0lsT3R4czZ6SmlBQW9HZ3BLUUVJVFI4K0hEOTZrM0h6czZ1c2NtMk5ocU5CaUZFSXJYYUpUS2d6WUlDRGdCQVBKSnpPNXB6Tzlxd0QvR2VPWFYrbWpvdlRaT2JwczVMMHhUbG1MakRuUEcwZ2xLdG9MVFIzNDVaRVZZR2VTejhOT1A3NytwdTR6SnpscEdEclRUYTI0MlJLeW9xNm0zTTUvTm56SmlCRUZxN2R1MmdRWU1NbnAwMmJacEFJSmc2ZGVxaVJZdDBNZkgxZWl0V3JCZzJiTmpaczJkdjM3NWRWRlJrYlcwOVlNQ0FPWFBtV0ZwYUlvU1NrcEpPbno2ZG5wNHVrVWhjWEZ4R2pCZ3hmZnAwTXBtc2kweFVISVNRUkNLNWRldldvMGVQc3JPelJTSVJqVVpyMTY3ZDZOR2p4NHdabzkrcHB2K0t2WHIxT25EZ3dMTm56NFJDNGZyMTY0T0RnNk9qb3pkdTNJZ1FPbm55cElPREEwTG85OTkvdjNEaFFoMjM3dkRodzU2ZS8vV0p4c1hGWGJwMEtTVWxSU1FTV1ZsWkJRUUVUSnc0TVNqSXFFVW5HbzNtL3YzN1VWRlJHUmtaZkQ0ZkllVGk0akpnd0lBWk0yWllXUHczRTBEL0xZd2NPZkxhdFd2aDRlSDUrZmxhcmJaOSsvYlRwazNyMzc5LzllQUtoZUxpeFl0UlVWRjRTdzhQajdGang0NGIxN0FqMm95OHlicmJlT3pZTVRzN3UvUG56OSs5ZTdlZ29JQkVJbmw1ZVkwYU5Xck1tREg2NWJMK094bzFhbFJVVk5TVksxZXlzcklxS3l2eE96QjkrblFXcTRiejl3b0tDczZjT2ZQOCtYTWVqMGVuMDMxOGZFSkNRa2FOR21WUWl4dVpkcXNFQlJ3QW9HbGg5cTRVZTFkSzBMOTlTMHFGT2o5ZGs1ZW16a3RWNTZWcjh0SzBrdnFya0piT2RjNWNmdFM5c29oYnRUVmdkKzNxODgxS0k2T3hXQ3dmSDUrc3JLemJ0MitQSHovZXo4K1B1RXovbzFRcVY2NWMrZkxsUy94aGFXbnBoUXNYNHVQamQrN2NlZS9ldlYyN2R1R2RXd2lodkx5OEkwZU9aR2RuZi9kZERVV3E2WEZtejU0dEZvdnhyMGtra2t3bVMwMU5UVTFOVFVsSldiRmlSWTJ2dUdyVnFweWNIRk02M2dZT0hLaXIzalFhemQ2OWV5OWZ2cXpMb2J5OC9PSERodzhmUHB3OWUvYThlZlBxamZiamp6OCtlUEFBLzVwTUpxdlY2cnk4dkpNblR6NTY5R2ozN3QwTUJzT2d2VWFqV2I5Ky9jT0hEM1ZYa3BPVGs1T1RseTFiTm5ic1dQMldKU1VsMzM3N2JYNytmek5RWDcxNnRXdlhyb3lNaGgxejNOQ2JMSkZJTm16WThQcjFhOTBWdlAyalI0L1dyVnRIcGRhdzVHanIxcTAzYjk3VVBjVHZ3TjI3ZDdkdTNlcm82S2pmTWlJaVl2djI3U3FWQ2s5R0lwRWtKU1VsSlNWRlJVVnQzTGhSUDNoRDAyNU5vSUFEQUx4YlZCclpweXZacDZ2dTMyQ3RpSzhwenRNVTUybEsvdnV2VmxCaTNqUUoxK1hRa2JRVnk0dkN6bFIveW5iSTBNQ2p4eG9VN2ROUFAvM3V1KzhVQ3NWWFgzMDFmZnIwNmRPbjYzZmtFT0xFaVJOME9uM2J0bTBkT25UZ2NybEhqaHpCK3psMjdkb1ZIUjM5M252dkxWMjYxTUhCSVRNemM4ZU9IWGw1ZVhmdjNwMDRjV0tuVHAwSWp5T1JTSVlNR1RKbXpKaUFnQUFtazhubGNuLzc3YmRuejU3ZHZIbHo5T2pSWGJwME1YakZhOWV1aWNYaWJkdTJkZTNhVlNnVTRuVkFkVjk4OGNVWFgzeGhjUEhISDMrOGYvKyt2YjM5c21YTGRCY1BIVHAwK2ZKbEpwTTVaODZjRVNOR2NEaWM0dUxpVTZkT1hiOSsvZmp4NHgwNmRPamJ0Mi9kTjFNa0VnVUVCRXlhTkNrb0tJakQ0UWlGd3JDd3NILysrU2M3Ty92Y3VYT3paczB5YUgvbXpKbUtpb3JRME5CKy9mcVJ5ZVJIang3dDNMbFRKcFB0MjdkdnlKQWh1czlhcVZTdVdiTW1QeitmU3FYT21qVXJKQ1RFeHNhR3krV2VQbjA2UER5OFFmVnJRMi95MXExYnk4cktWcXhZMGJkdlh5YVRtWm1aZWZqdzRZU0VoQ2RQbnB3NGNXTCsvUGtHN1M5ZXZKaWRuVDEzN3R5UWtCQTdPN3VTa3BMejU4OWZ2bnlaeStYKzhzc3ZPM2JzMExWODh1VEpsaTFiRUVMang0K2ZPbldxaTR1TFVDaU1qSXc4ZE9qUTgrZlBqeHc1b3VzdGJrVGFyUWw1L2ZyMTVzNEJBTkNtWVhRbXlkYVo3Tm1CRXRDYjJqT0VObmdxZmR3Qyt2dUxxUDBuVUFJSGtYM2ZJem0zdzlnMmlFVFN5aVR2YlBnVklZVFJMVWl1dnRUdVJzMUxNNGI5eUZFbFZ5NHB5OHYxTDFKdGJidUhuVGQrL1NuTzFkWFYwOU16TmpaV0xwY25KU1ZkdTNaTm9WRDQrdnJxUmxkMVpETFoyYk5uOFgwMHZMeThESjROQ3d1cnJLenMxS2xUejU0OThTdHl1ZnpNbVRNSW9jckt5dDI3ZC92NStWRW9GQTZITTJqUW9GdTNia2tra3V6c2JFZEh4MTI3ZHRuYTJsS3BWRWRIeDk2OWUrTmprZGJXMXQyN2R5YzJEa0lvS0NnSS8wV09kNzFZV2xyMjd0MzcwcVZMS3BYSzB0S3lldVo4UHYrbm4zN3EyclVyaG1FTUJnTXZkM0p6YzZPam94RkNVNlpNcVhITURpRjA0OGFOZi83NUI4T3dEUnMyNk81VlZsYlc1czJiTVF6YnRHblRpQkVqbUV3bWhtRnNOcnRmdjM3cDZla0ZCUVdscGFXalI0K3UrL055YzNPYk4yK2V0N2MzM3RsR3A5TzdkKzhlRnhkWFdsb3FrVWgwdzUyNnR5QVdpN2R1M2RxblR4OGFqVWFsVXIyOXZhMnRyUjgvZnF4U3FkcTNiOSt1WFR1OC9mbno1Ky9jdVlNUVdyTm16WVFKRTFnc0ZwbE10cmEyRGc0T2xrZ2tLU2twQ0NGZlg5L2c0T0I2ZjZLTXZNbTYyeWlYeS9mczJSTVVGTVJnTU1oa3NvT0R3N0JodzJKalkzazgzcXRYcnlaT25JakgwZjlRMXE1ZE8ySENCRGFiVFNhVHJheXMrdlRwSTVGSVVsTlRTMHBLQWdNRDhkMlZsVXBsYUdpb1RDYWJQWHYyb2tXTHJLeXM4QTh4SUNDQVNxWEd4Y1c5ZnYxNjh1VEp1azY0aHY1c0RCZ3d3TWZIcDk2N1VRZkZ6YjlKTms3VTN2Vjg0dThBek9zRUFEUkxWRHJKelkvU2ZUaHR6TWVNZWVzc1FnK3p0MFpZL1oxcXVmOFplM000Njd0anpDVTdHTFBYMENjc29nNmFRbmx2TUtsZFo4ekdDWkdiKzZnQ3k3K0R3UlVTazBtMnRHeEVxTUdEQng4NWNpUWtKSVJFSW9sRW9yLy8vbnZXckZtblQ1K3VyY09wb1FZT0hPam05dC82V1RLWlBIandZUHpybVRObjZsZUtMaTR1ZUxuejVzMmJwb2hUdlIvRjB0TFMyOXNiSVZSWVdGajlGUU1DQWhyUjlWSlFVTEIzNzE1OFhtQzNidDEwMS9HUjB4NDlldWpYbERpOE1FcE5UVlVxbFhVSHJ6R2ZybDI3MXZZV2dvT0RPM2JzcUg5bHlKQWgrQmU1dWJtNmkrSGg0ZmpTNCtxekcrZlBuMS9qT0tieEdkWjlrNmRObSticTZxcC9oVUtoNEYySmxaV1ZDUWtKQnUyRGdvSUdEaHhvY0hIV3JGbjRmTWZIangvalYySmlZbmc4SG92Rit1aWpqd3dhNDNkYm9WQ2twYVUxT3UzV3BMbi9Zd2NBQVBvd3RnM0d0a0h1ZnVSYUdtakY1ZHFLTW0wRlQxTlJwcTBvMHdwSzMzNGhseUdWRW1sVVdyVWFhZFJJbzBacWxmYnRGMnFrVmlHTldvdC9yVkVocGFJcGtwY1hGUENqN2xXL0tIajRnTk8vL2o2UzZ1enM3RUpEUTJmT25QblBQLzlFUkVSSXBkSkRodzdGeE1SczNMaXh4dFdwRGRLK2ZYdURLN3FKU3RYSFNSMGNISEp6Y3lVU1NkUEZLU3NyeTg3T0xpd3M1SEs1WEM0WG4vVWxrOG1xdHd3TURLenZ6UmxTcVZRLy8veHpaV1ZsKy9idFAvNzRZLzJuNHVQakVVSUpDUW5WOTBaV3E5WDRmd1VDQWI0d29tNWlzVGdySzZ1d3NCQi9GM2doVXVOYndHczdmUllXRnJhMnRudytYemZscTZLaUFyOEpOWGF3TVpsTWQzZjNodTRJYVB4Tjd0MjdkeDFwNStibTl1dlhyOTcyVmxaV1hsNWVXVmxadXFvVXY5c3ltV3o2OU9tMUpWbDlseHpqMDI1Tm9JQURBTFFxYnlzOHQxb3JQT09KdnFobllsUERvaVVsSm4weVh5MlZWbjhxOFpQNW5mZitZVGU4a1VjMHVydTdyMWl4WXRhc1dYLzg4Y2VqUjQvUzB0SysvZmJiMzM3N3JVRWRNTlhaMk5nWVhHRXkzMjZ0VjMyYkVyd2pUYmNjZ2RnNGtaR1JwMDZkeXNuSk1USnpZMm9wQTBlUEhzM0l5S0RUNmQ5OTl4MkZVdVUzWTJscEtUNjBWMGMzbTBKUlQ4V2ZucDUrK1BEaCtQaDRyWEVIQ3RjNG81Rk9wK3VxUm56NUF2NkZRVStZanNFYnFWdERiN0sxdFhYMWkydzJtMFFpYVRTYTZpVjRqZTExMTNYdDhidGRZd1FkL2J2ZDBMUmJFeWpnQUFDZ2FXbmtsVGs3ZCtiOXZxZldCakpaMGlmelhUNmE2YnQ2RGFXVzMzUDFjbkZ4K2ZISEgvZnUzWHZ4NHNYTXpNeUlpQWlENVlvdDFJa1RKL0JkaXdNQ0F2cjA2ZVBwNmVuazVPVHM3THh0MnpiOVJacjZxaS9xckZ0aVl1THAwNmNSUXA5Ly9ybUhoNGZCczNqSk5Ybnk1TVdMRnpmdUxjVEh4My83N2JkcXRkcloyWG5nd0lHK3ZyNzRXNGlLaXRxM2IxL2pZdUx6dXZBdmFpdlVqQ3dXRzNlVGE5eWtRNmxVNHNWMzlZK2d0azA5S2lzcjlkdmpPZnY2K2hwelp4cVJkbXNDQlJ3QUFEU2hraXVYWDIvOFVXSEVJYWZjVXlkTHIxLzNXYlhLZGRhY1JyL2NKNTk4Y3ZueVpZMUdrNUNRZ0Jkd3V0L3UxWHVKVkNxVlVDaHM5R3U5QXhVVkZjZVBIMGNJVFp3NGNjbVNKZnBQMVR2dHpFZ2lrZWpYWDMvVmFyWDkrL2NmUDM1ODlRWldWbFk4SHMrVUNWWDc5KzlYcTlYKy92NDdkKzdVN3hZMWNiWWkrOTlkQTJzN2VLTzg2bktaMmpUdUp0ZjRsRzQzRTROdFFlb0loYzkzMUxXM3NySkNDQlVWRldrMG1ycFgwYjZEbjQxbURoWXhBQUJBazVDa3BTYk0raWhsNlJmR1ZHODRWWVVnNDd2Vnp5ZU1FOGJGTmU1RnlXUXkzdFdoRzRXMHNMREFyMVJmWVpDVmxWWGpvR2Z6a1phV2hsYzVCcjJKV3EyV3FGR3pIVHQybEphVzJ0cmFMbCsrdk1ZRy92NytlQzlhSFlONmRhaXNyTVEzU3dzSkNURVkxTTdLeW1wczFnaGYyWW9IZlBic1dmVm5zN0t5akR4UnJYRTNXWDhsZ1k1dXI3dnFhd3RxYkorWW1DZ1NpZlFueitGM1d5S1JKQ1ltTmtYYXJRa1VjQUFBUUx6cy85dnliRlJJZWN6OVJueXZLREVoYnRMN2FTdS9xYTFCY1hFeHZsRkM5YWR1Mzc2Tno1SFNMUjJnVUNqNGhyVDM3dDB6K0JaOCtLazUwODMzTXVncHZISGpCajVaeWtRM2J0eTRmLzgrUW1qbHlwVzFUZExDbDM5V1ZsWWVPWEtrK3JONWVYa0NnYUNPbDZqdExlVG01dUl2M1doVUtyVlBuejc0NlFpcHFhbjZUeW1WU254RnJURWFkNU5QbkRoaHNFcWdxS2pvM0xseitLcFlGeGNYZy9hM2I5ODJXRkdoVkNyMzc5K1AvNDJoVzBVN2NPQkF2T1B0NE1HRDFmdU04VlVncHFUZG1rQUJCd0FBQkN1THVKVzdaN2VKUVlyT25DNDRXbk9CaFcvQk5YUG16TDE3OTBaRlJlRmJ6OGZFeEd6WnNtWFhybDM0eFBCUm8wYnAyZzhkT2hUZkptUERoZzA1T1RseXVUd3ZMKytYWDM1SlNVbHA2SFN4ZDh6UHp3L3ZQdHl6WjA5NmVycEdveEVLaGFkUG45NjllN2ZweTJ4MSs0Wk1uanhadDJGWWRZTUhEOGE3aFM1ZnZ2ekxMNy9nM1pZcWxlclZxMWY3OXUxYnZIaHgzY1BRTEJZTDMwWGw3Tm16TVRFeENvVkNvVkJFUjBlSGhvYXlqVHM1clE3NE5od2FqV2IxNnRWWHJsd3BMeStYeVdTSmlZbWhvYUdabVptMnRyYkdCR25jVFM0cUt2cjY2NitmUFhzbWxVcnhqWGFYTFZzbWtVaklaSEp0a3dXLytlYWI4UEJ3Z1VBZ2xVb1RFaEpXckZpQkh4ZXhjT0ZDM2JvV1IwZEhmTFZ2UmtiRzh1WExYN3g0Z2MrcjQzSzVaOCtlWGJod29lNUlqeWI5MldnUllBNGNBQUFRclBUYVZVTGljRStmY3B0bnVLTTlQazZLejNDNmVQSGl4WXNYRFo1MWRIUmN0MjZkL3Urd0tWT21SRVZGWldkblAzNzhXTGZoRnBsTVhydDI3YzZkTy9GWjVNMlRnNFBEMUtsVHc4TENjbkp5bGk1ZGltRVlQc2w5NXN5Wk9UazVwa3hVMSswYmdtK0hlLzc4K2VwdDhGTlR5V1R5dW5YcnZ2dnV1OXpjM01qSXlNaklTRjBhZURkWXZVWHdva1dMMXExYko1UEpObXpZb0x2NDNudnY5ZTdkKytEQmc0MStDM2cvNjdKbHk3WnYzeTZSU0hidjNyMTc5OXMvRzJnMDJnOC8vSERreUJIODNOVzZOZTRtZi8zMTF6dDM3alE0OUl4S3BhNVpzOGJYMTdkNis3bHo1MTY5ZW5YNzl1MEcxNmRQbno1aHdnVDlLd3NYTGl3dExiMS8vMzU2ZW5wb2FDaStBRUozdy9GSmNrMzZzOUZTUUFFSEFBQUVVeG8zZWJ4ZWlwS2F6eE56YzNQYnUzZHZkSFQweTVjdjM3eDVJeFFLOFVNT2ZIeDgrdlhyTjJMRUNJUHpHQmdNeG80ZE8wNmVQQmtURTFOU1VzSmtNanQzN2p4ejVzeUFnSUNkTzNjU2ttclQrZXl6enp3OVBhOWN1WktkblUyaFVMeTl2U2RQbmp4NDhPQjE2OWFaRWpZMk50YjQwMElkSFIxLy8vMzNxMWV2UmtkSDUrVGt5R1F5dkYrdGUvZnU0OGFOcXo1aDMwQy9mdjIyYnQxNjZ0U3AxTlJVaFVMaDR1SVNFaEl5ZGVwVTNlR3FwaGcxYXBTM3QvZnAwNmNURXhQRllqR0h3d2tLQ3BveFk0YVhsMWVOWTc0MWFzUk43dHExNjk2OWU0OGRPNWFRa0NDVlNtMXRiWHYwNkRGanhvemE5alRoY0RpLy8vNzdzV1BISGp4NHdPZnoyV3gyNTg2ZEowNmNxTDluTW81S3BmN3d3dzhQSGp3SUR3OVBUMDhYQ29VMEdzM0p5YWx6NTg2alI0OE9DQWd3SmUzV0JETittVEVBQUxRcG9pLzZVbnFNWUM3WTFOQnZUUDVzWWRuTkc2WW53UFJxMXljNnh2UTRBQkFsT2pwNjQ4YU5DS0ZqeDQ3aGgxL1ZyYUtpWXVyVXFRaWhGU3RXNkEvcnQxemk1Y1BKUGwyWlM4My9sdy8wd0FFQUFNSDgxbTF3Ly9nVDArUFE3QnU4SVMwQW9JMkFBZzRBQUFoR2QzT2o2NTMrQ1FBQWhJTlZxQUFBQUFBQUxRd1VjQUFBQUFBQUxRd01vUUlBQUFEQUtGNWVYblBtek5FL3lLdHVkRG9kYjYvYldSb1FCUW80QUFBQUFCakZ5OHRyN3R5NXhyZG5NQmdOYWcrTUIwT29BQUFBQUFBdERCUndBQUJRQ3pJRk5lK3ozZ0VBNzVoV28wWmtxcm16UUZEQUFRQkFyVWpXOWxwQnpXY2hBQURhSm0xWkljbXUvaDJNM3dFbzRBQUFvR2FZcmJPbXZOamNXUUFBbWdzdHZ3aHBOU1FIZDNNbmdxQ0FBd0NBV3BGc25MUjhLT0FBQUcvOWYvdjI4eUoxSGNkeC9ETXpPelA3UTBSYUZuVmg3U0JpYWhCbGlMSUhSUlE4R1FZZGhJZ3VFVVRxeldPZEZBS0RYRHJYUlRCRFQ0b1hXVVVQNGtXaVk0b2d0WWxFak9hNnUrTjNadWZyUlpDaVNRdnRzMjk0UFA2QzEvRjVlWFYvdXA1U3FvNU41QjZTQkJ4QVg3WFh0cFN6cmQ3TXpkeERnQ1doYysxY2FnelcxcjJaZTBnU2NBQjkxZC9lbFpyRHhZVVR1WWNBUzhEQ3crNFBseG83M2t2Tm9keFRrb0FENksvZWJFenVMUzU5My92bFJ1NHBRR2JGeGUvU1lyZXgrLzNjUTU0UWNBQjlOZmQ5V2hrYW1mL3FrOVI1bEhzTGtFM3Z6cTMycVM4YmV6NnNqcS9OdmVVSkFRZlFWK1dWVmNPSHZ1N2R2YjN3N2VlNXR3Q1pMSGJucHc1V1IxY1A3aitjZThwVEFnN2duOVEyYm0yK2U2QnorZlQ4c1k5NmQyL25uZ1A4cjhvSHJibWpIL1JtYmd3ZG5Fb0RqZHh6bnFxVVpabDdBOEJTVjB5ZmJKODRrb3AyZmZLZCt1VGVnVGUyNTE0RXZHUkZ1M1AxYlB2VXNaVFM4SUhqdFkxYmN3LzZFd0VIOEZ6SzMzOWQrT2F6N28rWFUwcVZaU3RxbTdiVkp0YlhYdDFRR1J6SlBRMTRNY3IyWFBud2ZqbmJXcHk1MmJsMlBoWHRnYzI3aHovK0lvMHN6ejN0cndRY3dML1ErKzNuWXZwazU4cVo4a0VyOXhiZ3BhaXNHS3VPcngxNGZiTCsxczdxeFByY2MvNmVnQVA0TDhxNVA4clplK1ZzSzNXSzNGdUFGNk95ZkxTNmNrMnFOM01QZVRZQkJ3QVFqQmNxQUVBd0FnNEFJQmdCQndBUWpJQURBQWhHd0FFQUJDUGdBQUNDRVhBQUFNRUlPQUNBWUFRY0FFQXdBZzRBSUJnQkJ3QVFqSUFEQUFoR3dBRUFCQ1BnQUFDQ0VYQUFBTUVJT0FDQVlBUWNBRUF3QWc0QUlCZ0JCd0FRaklBREFBaEd3QUVBQkNQZ0FBQ0NFWEFBQU1FSU9BQ0FZQVFjQUVBd0FnNEFJQmdCQndBUWpJQURBQWhHd0FFQUJDUGdBQUNDRVhBQUFNRUlPQUNBWUFRY0FFQXdBZzRBSUJnQkJ3QVFqSUFEQUFoR3dBRUFCQ1BnQUFDQ0VYQUFBTUVJT0FDQVlBUWNBRUF3QWc0QUlCZ0JCd0FRekdQT1ArSGxvRXZRbUFBQUFBQkpSVTVFcmtKZ2dnPT0iLAoJIlRoZW1lIiA6ICIiLAoJIlR5cGUiIDogIm1pbmQiLAoJIlVzZXJJZCIgOiAiNDIxMTAzODYzIiwKCSJWZXJzaW9uIiA6ICI3NSIKfQo="/>
    </extobj>
    <extobj name="C9F754DE-2CAD-44b6-B708-469DEB6407EB-2">
      <extobjdata type="C9F754DE-2CAD-44b6-B708-469DEB6407EB" data="ewoJIkZpbGVJZCIgOiAiNDc3NzM5MjEyNDkwIiwKCSJHcm91cElkIiA6ICI0NjYyMjA3MjgiLAoJIkltYWdlIiA6ICJpVkJPUncwS0dnb0FBQUFOU1VoRVVnQUFBMEFBQUFIaUNBSUFBQUJPU2p2WkFBQUFBWE5TUjBJQXJzNGM2UUFBSUFCSlJFRlVlSnpzM1hkNEZHWFhCK0F6VzdQWjlGNW9TV2loZDZRcElBRUVWTHFnZ0lvb1lvRVBVR3lBSUNpQ3ZJb0ZwSWtGS1JKRURDcElOVURvQVVKQ1NTQUo2YjF1TnB0c21mbitHRnpXelNha1ROaHM4cnN2ci9mYW5YbjJ6Sm00dmpsNTVpa014M0VFQUFBQUFMWkRaTzBFQUFBQUFLQm1VTUFCQUFBQTJCZ1VjQUFBQUFBMkJnVWNBQUFBZ0kxQkFRY0FBQUJnWTFEQUFRQUFBTmdZRkhBQUFBQUFOZ1lGSEFBQUFJQ05RUUVIQUFBQVlHTlF3QUVBQUFEWUdCUndBQUFBQURZR0JSd0FBQUNBalVFQkJ3QUFBR0JqVU1BQkFBQUEyQmdVY0FBQUFBQTJCZ1VjQUFBQWdJMUJBUWNBQUFCZ1kxREFBUUFBQU5nWUZIQUFBQUFBTmdZRkhBQUFBSUNOUVFFSEFBQUFZR05Rd0FFQUFBRFlHQlJ3QUFBQUFEWUdCUndBQUFDQWpVRUJCd0FBQUdCalVNQUJBQUFBMkJnVWNBQUFBQUEyQmdVY0FBQUFnSTFCQVFjQUFBQmdZMURBQVFBQUFOZ1lGSEFBQUFBQU5nWUZIQUFBQUlDTlFRRUhBQUFBWUdOUXdBRUFBQURZR0JSd0FBQUFBRFlHQlJ3QUFBQ0FqVUVCQndBQUFHQmpVTUFCQUFBQTJCZ1VjQUFBQUFBMkJnVWNBQUFBZ0kxQkFRY0FBQUJnWTFEQUFRQUFBTmdZRkhBQUFBQUFOa1ppN1FRQUFHeU5Ya1VGNTdqU0JDcE41RFJKcEZkYk95RUFFQVlqOXlKbEcxSzJZVno3a3AyL3RkT3BDc054bkxWekFBQ3dEVnphTGk3ek44bzlUa1FrY1NLWk84azhpSkZhT3k4QUVJaGVSZG9jS3M4a0luTHF6bmcvd2ZoUEpibXZ0ZE95QUFVY0FFQTE2QXJaeTFPcDhDSkozWmdXTHpFdFo1UFV4ZG81QVVEOTRBeGMxZ0h1N2dZcXVrd1NSNmJqRjR6UFdHdm5aQTRGSEFEQWc2amoyTWdwcEVsbUF0NWtXaThpa2NMYUNRSEFRNUYva28yWlI1b1V4dThacHVQL1NHUm43WVR1UXdFSEFGQWxWc09lN0VPNkFsR1hqZVE5eHRyWkFNRERaU2poWXVaeG1iK1Q5MU9pYnR1c25jMTltSVVLQUZBVkx1NWpLczhRZGY4UjFSdEFVeVIyWUxwK3h6U2JSbGxoWFB4bjFzN21QaFJ3QUFDVlUxM25rall5TFY4bGo4ZXRuUW9BV0EzVDRYL2tOcEM3czVyS1VxMmR5ejBvNEFBQUtzVWxmMGN5RDZiOVNtc25BZ0JXeFloRm5iOG1JaTc1ZTJ1bmNnOEtPQUNBU3JEbFhNWmV4dThaYStjQkFBMkFYWE55ZjR4TC9ZazR2YlZUSVJSd0FBQ1Y0ckxDeUZES05KOXU3VVFBb0VFUU5YK2VkQVZVSEczdFJBZ0ZIQUJBNWZJalNPWko5cTJ0blFjQU5BeXUvWW1JMHlSYk93OUNBUWNBVUNsT2swS0s1dGJPQWdBYURKazdFUkVLT0FDQUJrMlR4aWhhV0RzSkFHZzRHSko1a2liRjJta1FDamdBZ01ycGkwbmlaTzBrQUtBaGtUaVN2dERhU1JBS09BQUFBQURiZ3dJT0FBQUF3TWFnZ0FNQUFBQ3dNU2pnQUFBQUFHd01DamdBQUFBQUd5T3hkZ0lBQUUxTHFhR29XSnRUWmloeGtMbzVTNzJrSWp0clp3UUF0Z2NGSEFEQXczQkhkZUZLL3FHWXduOVV1bHpUNDM2S2RwMWNCL2R5ZjlKRGpqWG5BS0M2VU1BQkFOU3Y3TExFWDVNK3VhMDZiL0ZzdWlZMlhSTjdPSDNUWTk3VFIvcS9KaGNwSDNxQ0FHQjdNQVlPQUtBZVJXVHYvalRtNmNxcU4xUGhXZHMvalI2YnJvbDlLSGtCZ0cxREFRY0FVRjkrdWJ2czErUlBxdCsrU0plMTl2cWttTUlUOVptVWpUbDU4bVJJU0VoSVNFaG1acWExYzdHczRXY0lqUkllb1FJQTFJc0RxWitmejkxWGl3OXV1elB2OVhiZkJ6bjJmR0RMdkx5OGd3Y1BYcnAwS1RrNVdhMVdpOFZpUjBmSDVzMmJEeHc0Y096WXNXYU5PWTVqR0tZVytkUlRuSWNmSEtBeFFRRUhBQ0M4YXdWSFQyVCtZUEdVajEzUStKYnY4Ni9ETTMrNlhoUmVzYzEzZCtZdTduTFFYbHpWVHF3SERoell0R2xUZVhtNThRakxzdm41K2ZuNStSa1pHYVlGM0lrVEo0NGVQZXJ0N1QxMzd0eGEzMUZ1YnU3ZXZYc2pJaUkrLy94elQwL1BXc2V4eUdBdzdObXpKeUlpWXZ6NDhVT0hEaFUyT0VDamhBSU9BRUI0WVNuL3EreVVuY1NodFdOdi92WFYvRU1XMjVRWlZDY3l2eC90UDYreUlFZU9IUG5xcTYrSXlOblplZFNvVVIwNmRIQjFkUzBySzB0SlNibDA2VkppWXFKcDQ5MjdkeWNrSkl3Y09iSU9OMFN4c2JHLy92cHJYU0pVUWFQUmJOdTJqYTlCNitrU0FJME1DamdBQUlGZHpQczlYNXRXMlZtTzQrNi9KcTZ5WnNjeXZudmNaNmFkMk5GaWhCOSsrSUdJdkx5ODFxOWY3K0xpWWp6VnRXdlhNV1BHNU9YbDFlME9BS0NoUXdFSEFDQ3dhL2xIcXpoYmJsRGZVVjNrWHhkcmM2cG9lYk1vb3J1YmhXNnp3c0xDN094c0lucjg4Y2ROcXpjamQzZjNtbWNOQUxZRUJSd0FOQm1HRW1LMXhKWVRXMDZHOG5zdi92MkhZOHVKMVJKYlJxeVdER1hFYXFueTdyR3FXUnpXWnBSWkZyOGg5cVhxeExsUmROSmlBU2VUeWZnWFJVVkZWWHc4TVRIeGxWZGVNYjQ5ZE9qUW9VUDNudGlHaFlVcEZBcitrZVdwVTZmQ3c4UGo0dUx5OC9PSnlOZlhkK0RBZ2M4ODg0eTl2VDNmZVBueTVhZFBuemJHZWZiWlova1hFeWRPbkQxN3R2RjRXbHJhbmoxN0lpTWo4L0x5NUhKNVlHQmdTRWpJaUJFalJLS3FsanZZdjMvLyt2WHJqVzlYcjE2OWV2VnFJbXJUcHMyR0RSdk1HcXZWNmw5KytlWGt5WlBaMmRsMmRuYWRPM2VlTm0xYW16WnRLb1pWcTlWNzkrNDlmZnAwUmtZR3d6QitmbjREQmd3WVAzNjhnNE5ERmNud3Z2NzY2N0N3TUM4dnJ4MDdkdVRtNXU3WnMrZmN1WE81dWJrS2hTSTRPSGpDaEFuZHUzZXY3TFBDWmxoVVZEUng0a1FpZXV1dHQ0WVBILzdubjM4ZVBIZ3dKU1dGNDdqV3JWdFBtalNwZi8vK0ZTTnpIQmNSRVhIczJMRmJ0MjRWRlJWSkpCSWZINTlldlhxTkh6L2V3OFBEdEtWcC9LRkRoKzdkdS9mbzBhT1ptWm5PenM0REJ3NmNQbjI2bzZNakVVVkhSLy95eXkreHNiRnF0ZHJYMTNmWXNHR1RKMDhXaThWbTEyVlo5dENoUTBlT0hFbE1UTlJxdGU3dTdqMTY5Smc4ZWJLL3Y3OXBzMW16WmlVbEpZV0VoQ3hhdE9qeTVjdWhvYUZ4Y1hFYWpjYlB6Mi9FaUJFVEpreXcrSVc1ZmZ2MmdRTUhybDI3bHBlWFp6QVkzTjNkTzNmdS9QVFRUN2RyMTg2c1plM2kyeUlVY0FCZzR3d2xwQ3NnYlI3cENqaHRudkUxYWZNNFhUNXA4NG4vWDdhc3hwRmxIdFZvWkM2dDlGYlZEVm81ZEozYmZqdi9lbS9TaWpNNW9aVzFURkZmdDNoY3FWUUdCZ1ltSkNRY1BYcDB6Smd4RnV1RGF2cm9vNDhpSWlMNDEyS3gyR0F3SkNjbjc5eTU4K3paczE5OTlaV2RYWFczK1RweTVNam5uMyt1MSt1SlNDUVNxZFhxNk9qbzZPam84UER3RlN0V1NLWFNXbWRvbEorZi8rNjc3NmFsM1hzMnJkUHB6cHc1Yy9IaXhmLzk3My9Cd2NHbUxlL2N1ZlBCQngvdzlTakRNQnpISlNRa0pDUWtIRGx5Wk0yYU5iNit2dFc4WWx4YzNQdnZ2Mitza25VNjNmbno1OCtmUC8vaWl5OGFxOWlIa3lITHNzdVdMVHR6NW96eFNFeE1URXhNelB6NTgwZU5HbVhhc3JpNGVNV0tGVmV2WGpVZTBlbDBpWW1KaVltSkJ3NGNlUGZkZHdjTUdGQXhjNTFPOS9iYmIxKy9mdS83bHBPVDg5dHZ2MTI5ZW5YZHVuWC8vUFBQbDE5K2FSeWJtSnljdkczYnRzVEV4UGZmZjk4MGdrcWxXckpraVRHQ1NDVEt6TXo4NjYrL2poMDd0bVRKa3I1OSsxYThhR2hvNk9iTm00MXZrNUtTTm0vZWZPZk9uZmZlZTgvczNqZHQyclJ2MzM4bWRHZG1abVptWmg0NWNtVHExS2t6Wjg2c0dMejY4VzBYWXpvYUF3Q2dnZElra1NhRkswc2xUUXBwa2psTkdtbHpTRmRBNWZXNThwYk1nL0VheFhUOHZFWWZpaTArdXlsdWRoVU5xbC9BU1VWMnEzdGNzSGpxMHFWTDc3Ly9Qc2R4VXFsMDh1VEpreWRQTm5hWVZUUjc5bXgrRXNQQ2hRdk5UaTFjdUZDbjA0MGJONjU3OSs0dUxpN0Z4Y1dob2FHN2QrOG1vaGRlZU9HNTU1NHp0b3lJaUZpMmJCa1I3ZHk1MDJ3VzZ2bno1eGN2WGt4RVk4YU1tVGh4b3ErdmIzRng4ZkhqeDdkdTNhclQ2Y3c2Nml3cUtTa1pOMjRjRWIzenpqdkRoZzB6UFhYeTVNa1ZLMVlRa2IrL3YwZ2tldTIxMTdwMDZhSldxOFBDd243KytXY2k2dENodzVkZmZtbHNuNTJkL2VxcnI2cFVxcTVkdTc3MDBrdXRXN2ZXNi9WWHJseFp2MzU5ZG5aMjI3WnR2L25tbTZwWEt1Rjc0Snljbk96czdKeWRuV2ZPbk5tcFV5ZVdaYTljdWJKeDQwWitzYmMxYTlZWSsrSHFMME5qRDFtelpzMktpb3JtekpuVHIxOC9zVmg4OXV6WmRldldhVFFhaFVLeGUvZHU0Nzk2blU2M2NPSENtemR2aWtTaWlSTW5qaGd4d3RmWHQ3UzBOREl5OHJ2dnZzdk96cFpJSk92V3JUUDJXaG5qZTNoNHlPWHlCUXNXdEd2WExpTWpZOXUyYldmUG5pV2lvVU9Ibmp4NXNuUG56bSs4OFlhbnAyZDhmUHdYWDN5Um5KeE1SRjkrK1dXSERoMzRPQWFEWWNHQ0JUZHUzUEQxOVgzbGxWZTZkKzh1bDhzVEVoSTJidHdZSFIydFVDaSsvLzU3NDJOOXZvZk0zOTgvSXlQajJXZWZIVFZxbEl1TFMyeHNyREh5MnJWcnUzYnRhdnh4ZmZ2dHQzejExcjkvL3lsVHBnUUVCSEFjRnhzYis5TlBQMFZIUnhQUm5EbHp4bzhmYjJ4ZjAvZzF4Wjdxd3poM1k3cHNya2JiK3RWSU9oSUJvREhndEtTK1RYa251TlNmdU5zZmM5ZGVaYytQWnNPN3NIOTdzU2Q3c2hmSGN0RnZjSGRXYzJtN0tQOGtsZHlzMytxdHRzb05KVlUzcU9Za0JpTFNzV1ZhVm1QeFZLOWV2VDc0NEFON2UzdWRUcmRqeDQ1cDA2WnQzNzY5cE9RQmw2N294UmRmL09xcnI0WU1HY0tQcFhOeWNucnBwWmM2ZHV6SVYyelZpYURUNmI3NDRnc2ltalp0MnJ4NTgvZ2l4c1hGWmZ6NDhTKzg4QUwvdUZhanNYd1hOVkpXVnZiNTU1LzM2dFZMSnBPNXVybysvL3p6L0lJak4yN2NLQ3dzTkRiNzl0dHZWU3BWOSs3ZFY2OWVIUndjTEpWS0ZRcEYvLzc5bHk1ZHluZXFtZlpPVmFHNHVOakZ4V1hkdW5XOWV2V3lzN096dDdjZk1HREEvLzczUDc1YTJyNTkrOFBNTUQwOS9aTlBQZ2tKQ1hGd2NGQW9GRU9IRG4zMTFWZjUyYnNYTDE0ME5nc0xDN3Q1OHliL1NQVGxsMTl1MGFLRlZDcDFkblllT25Ub1YxOTk1ZVRrcE5mck4yN2NXREh6L1B6OGp6Lyt1RXVYTG5LNXZGV3JWaDkrK0tHWGx4Y1JIVDkrM01QRFkrWEtsUzFhdEZBb0ZKMDZkVnE1Y2lYL0VkUHV3QU1IRHR5NGNjUE56ZTN6eno4Zk9IQ2dVcW1VU0NSdDI3WmRzV0tGbTV1YlJxTTVjT0NBMlJYVDB0SmVlZVdWNTU5LzN0UFRVeXFWZHVyVWlmL3pnSWpDdysrUFFMaHo1dzVmdlkwY09YTDU4dVhCd2NGMmRuWUtoYUpidDI1cjFxenAwcVVMRWYzd3d3OFZ2L25WakcvVFVNQUJnUFZva2luN0x5NytNL2JxOCt6Sm51eGhQL1owUC9iU0pPNzZBaTdoQ3k1akx4V2VwN0owSWx0YVdrSXBjYXU2Z1duM0QwTVBXTFJXSmxKVWR1cXh4eDdidG0xYlNFaUlTQ1JTcVZRLy9mVFRjODg5OThzdnYvRFBNYXVwVTZkT0ZROTI3dHlaTHhxcUUrSDA2ZE41ZVhsS3BYTHExS2xtcC9pbmRWcXQ5dGF0Qnp4V3JvN0preWViemRnWVBIZ3cvNEx2V2VGWE51YUg2NzM0NG90bWc3VGF0V3ZIZHdKRlJVVlY4NHB6NXN3eERqZmtlWGw1UGZIRUUveXdNTFZhL2RBeUhEQmdRUHYyN1MxR1RrcEtNaDdrNjZTdVhidUdoSVNZUlhCM2Q1ODhlVEwvN0RVcks4dnM3S0JCZzB4SHFvbkY0c2NlZTR4Ly9leXp6NXIrRUh4OWZWdTJiRWxFcWFtcHhvTy8vLzQ3RVkwYk44NXNqSjFTcWV6V3JadkZPM0oxZFRWYmE3cDU4K1p0MjdhMWVFZjI5dlp6NXN3eGl5Q1JTRjUrK1dXK2lqV3RKbXNVMzZaaERCd0FQQ3ljbGxRM09OVjFLbzdtVk5kSmRaMzB4ZGJPU1hqT01zRVd1WFdYTjN0QUEzZjNSWXNXUGZ2c3M3dDM3ejV5NUVocGFlbldyVnRQbno2OVlzVUtpN05USzFOU1VwS1FrSkNlbnA2ZW5wNlJrY0hYVzlYc051TzdpelFhRFY4ZldDVElzaVlWSDNzWmF3NWpMV1VzRkN5T2MrTHZxSnJKMk52Yjh6MlJaanAzN3N5dmg1ZWNuR3cyc3EzK011UkxhclAwM056Yzh2UHpqWjFQZVhsNS9QQzdnUU1IV3J5ajNyMTdiOTI2bFlodTNicmw3ZTF0ZXFwMTY5Wm1qZmtlT1A3NXI5a3BUMC9QcEtRazR4M2w1ZVh4eGR5T0hUdjRoKyttdEZxdHhUdnEwS0ZEeFdrUS92NytjWEZ4cHQxcC9JK3JSNDhlRmtjSXRHL2YzdEhSVWFWUzNicDFhL2p3NGJXSWI5TlF3QUZBdmRFVlVORVZUaFZEcWhpdU9JYlVjZFpPaUlpSVJBb1N5MGxrUjJJRmllVDMzNHJzR0xFZGllMzQxeVMyNDFKMzFDSzhoN3lGbmRpaDdFRVBVcXVqdWRKQ0FWRlJzMmJOM25ycnJlZWVlKzdiYjc4OWUvYnNyVnUzM24zMzNhKy8vcm82VXdkaVkyTy8rKzY3cTFldjFubzhkRTVPRGovU3ZHS1BsQkgvVzd5T2xFcWwyUkZqejVCeGlEMmZqR25CVk90a25KeWNMQTZWYzNaMnJ1d1M5WmVoeGZKRkxwZno0OC80dDhZaXljL1B6MkpZWTAxbStqeVg1K3JxYW5hRW42UnNjVWthL3FZcTNsRlpXYVh6aEdwM1I4YWJxdXlPK0dwU3BWSlZ2S05xeHJkcEtPQUFRRkRsV1Z6K1Njbzd6ZVdmSWszeVE3cW8ySjZrTGlSeElaa3JTVjBZcVN0SlhVbnFRbEpYNXQ4WEpIVWhxUXVKSDd5S2hCR1h1ck4yNlFRN0Q3eFN5UllMTmRMUmVYRDFHL3Y2K243MDBVZnIxNi9mdjM5L2ZIejhrU05Iek9ZblZuVDE2dFYzMzMzWFlERDQrUGdNR2pRb0tDakkyOXZieDhjblBEemM0a2dwaS9qS0x5Z29xUG9mcVQvR01uVC8vdjBWeTZrYXFXeWlnN0ZNcWY0VVhWTUNabWpHV0pjOGNKa01ZZGZSTU43Ujh1WExMUzVyVWhmOFRUM2tPN0lWS09BQW9NNTBCWlIvbXNzN3hlV2ZJdlh0K3IyV3hJbVVRWXg5RUNtRHlENlFVUWFTc2syTnlyS0hvS3ZyOENvS3VHcE9ZcEF5OG1DWFFUVzk5TXlaTThQQ3dsaVdqWXFLZW1BQnQyblRKb1BCMExadDIzWHIxcGwyMTlWb0ZKMlRreE8vckFQTHNsYi9QY29ud3cvZ3E4dnFLdnprREl2SFUxSlMrQmZHRHEwYUVUQkRNOFpldEl5TURJc04rTVdmK1Y0ckFhOXJla2NDaHVXNXVycG1aMmRYZGtmRy9qL0JOK2UxQ1NqZ0FLQldEQ1dVSDNHdmFGTlpYcTZzcmtRS1VnYVNmU0NqRENMN0lFWVpSUGFCdFZ1YjdTSHI0anFzaGJKenNqcmE0dGxxVG1JWTdqK242czNzTFJLTHhYeDgwMDFGS3g3aGU1THUzTGxEUkNFaElXWVBXeE1TRXFwSTJ5eE8yN1p0ang4L3JsYXJyMTI3eG85WXI0WEtndGNVUDBxZG55Tlp4L0lvTnpjM0x5K3Y0Z05FZm5LdWw1ZFg3UW80QVRNMDQrUGp3NCtLaTRpSWVQTEpKeXMydUhUcEV0OVpaWEZzWDYzNStmazVPRGlVbEpTY09YT0dYNVJFUUIwNmRNak96bzZNakN3cks2dlk1UmtiRzZ0U3FZaUluNDdhMURURlhrY0FxQ1ZXUTNuL2NMZFhzdWVHczBjRDJjdlBjVWtiaGF6ZUdERTVkV0dhdjhCMCtsbzA4SXdvSkZuVVAxelU3WHVteldMR2Z5cTU5TEdKNm8wM3FlV1N5azZWNlV2dXFDN3kveFJwc3kyMjhiWUxmTnpIOHZLa1JKU1ZsZlg3Nzc5YjdDYzdldlFvLzlUSmRGZzZQMmdwTnpmWHRLWHhpVnR4OFgrbWtpUWxKWjA2ZGFwaVpPTndMck00Z3dZTjRqdmV0bXpaVW5Hb0V6ODlvckliZVdEd21nb0tDbXJXckJrUjdkdTNyMktIRU11eU1URXgxWS9HRC9rM2RmcjBhWDVZL2NpUkZuYkllUGdabXVGbnlFWkdSaDQvZnR6c1ZGNWUzcDQ5ZTRob3lKQWgvUDRLUW1FWTV0RkhIK1ZuNWxwY29lUGF0V3UxRHM3M0lwZVVsRlI4UUsvWDYvbDFlbjE4ZlByMDZWUHJTOWd1RkhBQThDQnNHWmU1bjczNlBIdXNOWHRwSXBld2pvb3VDN2EwaDUwL2VUL0Z0RnN1NnZPSGFGaXlxTjl4cHNOYXhuOHFLZHZTZzViWWFNajg3ZHRQYVBHK3hWUDhWbHI4UHhZMzNaS0pGQysxK2JxSzRPWGw1ZDk4ODgyenp6NjdmdjM2OFBEd216ZHYzcng1OC9UcDAydldyT0VYakhWMmRoNHhZb1N4ZllzV0xmZ1JieGN1WE5EcGRBa0pDWHE5WHFsVThuTWsrUTJkdEZxdFZxczllZkxrb2tXTExPNDN4UWNob2wyN2RoVVdGbW8wR241cERDOHZMMzY5aHJpNHVBVUxGbHk1Y2tXbjA3RXNtNUdSc1hmdjNsbXpaaGxYNTYrQ1ZDcjE4ZkVob29NSEQ5NjllMWVuMDhYSHh6L3dVeFV4REROcjFpd2lLaTB0blQ5Ly9wRWpSL2dwaDRXRmhjZVBIMy85OWRmMzc5OWZ6VkJTcWZUWXNXUExseSsvZmZ0MmVYbDVkbmIyN3QyN1AvbmtFNzVpbURScFVpM1NFemJEaWlaTm1zUlhoNnRYcjk2OGVYTlNVbEo1ZVhsQlFjSFJvMGZuenAxYlZGVGs2dXJLTDcwaHJHZWZmWllmei9mcHA1LysvUFBQL0xOYWpVWnorZkxsNWN1WEc1ZU9xNFh1M2JzUEdUS0VpUDc4ODgrbFM1Zkd4TVNVbHBhcTFlckxseSsvL2ZiYjE2NWRFNGxFOCtmUHJ6amh0Q25BSTFRQXFBU25wZXdqWE9adlhNNWhNcFFLRmxic1FNN2RHWmVlakhNUDIrcFVxNmtCWGxNeU5MZXIyR2pCSWdramV6NW9yWWU4ZVJWdCtGOVhCUVVGKy9mdnIvajczc3ZMNjhNUFB6UmRSbVQwNk5HSER4OW1XZmFERHo3Z2o0U0ZoVWtra3RtelozLzQ0WWNhaldiNTh1WEd4bDI3ZHUzVHA4K1dMVnNxaHUzYnR5Ky9seFJmdmhpM1dKZzFhMVpPVHM2cFU2ZGlZMk1YTFZwazNCNksvNkJ4akZUVm5ucnFxYzJiTjJkbVp2SVZoc1c5VUt0andJQUJyN3p5eXViTm0vUHo4OWVzV1dPV2pObkNIMVZ3ZFhWOSt1bW50MnpaWXJvUExEL2NhdFdxVmJXYndTQnNoaFVwbGNwVnExWXRYYm8wTVRFeE5EUTBOUFEvM3owZkg1OFZLMVpVZkNoY2Q5N2Uzc3VXTFZ1MmJKbGFyZjd4eHg5Ly9QRkgwenN5bHY2MXMzRGhRcFpsdzhQRHo1NDl5KzhQWVdSblo3ZG8wYUllUFhyVUxYMWJoUUlPQVA2TDAxSHVNUzdqZHk3N0lBbXhGc1k5RGgwWXIrR01ad2k1OUc0NmZmOFRXeTd4VmJUNU5mbVRhclozbGZtKzNHYTlqOEo4VVM0ei92Nys2OWV2UDNueTVQWHIxMU5UVTR1TGl5VVNpWXVMUzJCZ1lMOSsvWVlORzJhMi9HeHdjUEJISDMyMGZmdjJ4TVJFaVVUU3BrMGJpVVJDUlAzNjlWdTdkdTJ1WGJ0dTNyeXAxV3A5ZlgxRFFrSW1UcHdZRmhabThicnZ2ZmZlNXMyYno1dzVvMUtwM04zZGc0S0MrT05TcVhUcDBxVVJFUkVIRHg2TWpZMHRMaTZXeVdUZTN0NGRPM1ljT1hKa05TdVNpUk1uc2l6N3h4OS9aR2RuT3pnNFZGejVyUG9tVFpyVXZYdjNmZnYyWGJ0MmpkOXYxTTNOclUyYk5vTUhEeDQwcUFielFpWlBudHlpUll2UTBOQTdkKzZ3TE92cjZ6dHc0TUFKRXliVWZmYW9VQmxXNU9QanMySERoc09IRC8venp6L3g4ZkVsSlNWS3BUSWdJR0Rnd0lHalI0ODIrMklJcUZ1M2J0dTJiZHU3ZCsrRkN4ZXlzckowT3Ayam8yTkFRRUMvZnYxcS9iaVpKNWZMRnk5ZVBHTEVpRU9IRHZGN1dzaGtNbDlmMzk2OWU0OGRPN1krNmxGYmdiMVFBWUNJaURnRDVmM0RaZTduc3Y0VWJIMWRzVDI1UGNwNGhUQ2VJMGp1STB6TWg0ZzkwWUh4R2xuVHZWQXJ5aTVMREUzNktGNFZXWFd6b1Q0emgvdk5ybUxyQlhnNCtMMVF2Ynk4ZHV5b3pVS0EwTGcxbkwxUTBRTUgwT1NWcFhFcFAzQ3BPNmlTQWZVMXBtakplSVl3bnNQSmZTQXg5ZlVYdnczeHNndDR2ZDMzY2NYbnJ1Yi9IVjE0WEswdk1EM3JieC9jeFhWb0wvY25YV1dWcmxZS0FHQUdCUnhBazhWUjduRTIrWHZLT1N6TWpBU1pGK003bnZHYlRFNU5jVXIvQTdWMWVxU3QweU9UNlVPMXZsQ2x5eTB6bERoSTNaMWxYbEpHYnUzVUFNRDJvSUFEYUhwMGVWenFEaTdsUjlJSXNhbXoySjd4R3NYNFRTYVB3VTFuY0Z0ZEtDVXVTa2tOTmlvRkFLZ0lCUnhBVTFKNG5rdituc3NNSTY3dWUxTXk1UDRvNHplWjhSNURZaUYzQkFJQWdBZENBUWZRQkJqVVhQb2VMdmw3S3JraFFEVEhqb3pmWk1adk1zbWE0dlkxQUFBTkFRbzRnRVpOWDh6ZDNjQWxiU0s5cXE2aDVMNk0zOFIvbDlnRmFMVGVmUFBOTjk5ODA5cFpBRHdBQ2ppQVJrcGZ6Q1Yrd3lWdEZtQXROOGZPVE9CY3h1ZHBESEVEQUdnZ1VNQUJORHI2SWk3eGF5NXBxd0NsbTJ0L1VlQTg4bmhjbU1RQUFFQWdLT0FBR2hGZEFaZjREWmU4bFF6cXVvYnlIQ2tLL0Q5eTZTVk1ZalpLNGlqa1hoUUEwQWpvaXFoaHpDSkhBUWZRS09nS3VJUXZ1WlJ0ZGQyMGxCRXp2aE9ZZ0huazBFNnczR3lYblM5WGxzRllPd3NBYUNqWWN0TGxrWDJkZG5jVkNnbzRBQnVuemVVU3YrSlNmcWhyNlNheVk1bzl4d1M4U1hiTkJNdk54akYyZmx6QkJXdG5BUUFOUm1raUVUR0tsdGJPZzFEQUFkZ3lRd2wzNXpQdTd2cTZSMkw4bm1IYUxySEY3VXJybDl5WE5IZEptNE1GVXdDQWlMajgwMFFNdWZhemRpSkVtRk1HWUtPNDlOM3N5ZDRDVkcvT1BVVDlqaktkMTZONnE0aHhmNHlJdUxUZDFrNEVBQm9FTG5VSGVUeE9NZzlySjBJbzRBQnNVTWt0OXR4d0x2b04wdWJVS1k2ZEg5TmxvK2lSdytUVVRiRGNHaG4zUjBuUmlrdmJaZTA4QUtBQlVGMG5WVFRqUDlYYWVkeURBZzdBZHVpTHVSdUwySWlCVkhTNVRuRkVka3pyOTBTRExqQytFd1hMclpGaVdzMGhkUnlYOHIyMUV3RUFLMk92THlCRks4Ym5hV3NuY2cvR3dBSFlCSTVMM2NIRnJTQmRYaDBETWI0VG1IYkw4Y0MwbXBqbU03aU1YN21iN3pHT25adjZvaW9BVFJpWHNJNktJa1g5amxvN2tmc1lqdU9zblFNQVZLbjRHbnQ5QVJWZnJXc2N4ODZpam12SnVhY3dXVFVkdWtMMjdGRFM1alB0VnpMTnBsazdHd0I0MkxqVW43anJDNW1BTjVpMkgxbzdsL3RRd0FFMFlKeU91LzBKbC9nTlVkMytPMlZrVE90RlRPQmNqSnFvcGZJc051b2xLamhIN2tORUhWYVRmYUMxRXdLQWg0UGpZcGR4ZDljekxWNW0ycThrUm16dGZPNURBUWZRVUpYY1lLTm1VOG5OdXNaeDZpcnFzcEdVYllUSnFnbmo3cXptNGo4akluTHV3ZmhPWU53R2ttTkhheWNGQVBXakxJVkwyOFdsN2FHeU5LYlRPc2J2R1dzblpBNEZIRUFEeEhLSlgzTzNQeVZPVjZjdzZIZ1RYUEVWTG1rTGw3N24vaEduTGlSMnNHWktBQ0FnUXdscDgwbVhUNFpTa3ZzeXpXY3d6YWFSM05mYWFWbUFBZzZnZ2RIY1phL05vY0tMZFkyRGpyZjZveS9pMGtOSkhVKzZmRTZiUjZ6VzJna0JnRUJrYm94OUFObTNZcFJ0eUxXL3RiT3BDZ280Z0FhRVMvMkp1N1drcmx2Um8rTU5BS0N4d3pJaUFBMkROcHVObVVjNVIrb2FSOUZDMVAxSGN1d3NURllBQU5BZ29ZQURhQUFLenJGWFh5QnRibDNqZUlhSXVtd2tpYk13V1FFQVFFT0ZBZzdBeXJpa3pWenNFdUlNZFF2RE1HM2VZd0lYQ0pVVkFBQTBaQ2pnQUt5SExlZWlYK2N5OTljMWp0UkYxUDFIY2gwZ1RGWUFBTkRnb1lBRHNKS3lkUGJ5VkZKZHIyc2M1KzZpN2o4MXpGbnVBQUJRVDFEQUFWaER3Vm4yeWd6U0ZkUXhETlBpSmFiOXg4VGdQMlFBZ0tZRi83OFA4TEJ4ZDcvbDRwWUpNT2l0MHpyRy96bWhzZ0lBQUJ1Q0FnN2dZZUs0bUhsYzJzNjZobUZrb2g0L2tjY3dZWklDQUFCYmd3SU80R0ZoeTltb1daUjlzSzV4Skk2aW5udklwYmN3V1FFQWdBMUNBUWZ3VUJoSzJFc1RxZkJTWGVQSWZVVzk5MkdETEFDQUpnNEZIRUQ5Szg5aUw0Mm5rdGk2eHJGdkxlcnpPOG05aGNrS0FBQnNGZ280Z0hwV21zaGVlSXJLTStvYXg2V1hxT2Nla2pnSmt4VUFBTmd5RkhBQTlVa1Z6VjRjUjdyQ3VzWng2U3ZxL1N1SjdJVEpDZ0FBYkp6STJna0FORjU1NGV5NVVjSlViNzFDVWIwQkFJQVJ3M0djdFhNQWFJeHlqckJYcHRWNXNUY2k1eDZpM3Z0SmJDOU1WZ0FBMENpZ2dBT29Cd1ZuMklzVGlOUFZOWTV5dVYwUkFBQWdBRWxFUVZSVEYxR2ZNQkk3Q0pNVkFBQTBGbmlFQ2lDMHdrdnNwV2NFcU40Y2drVzk5Nk42QXdDQWlsREFBUWlxK0NwN2FRS3htcnJHY1FnVzlRbkRuRk1BQUxBSWoxQUJoS082emw0WVEzcFZYZU1vMjRqNi9rVlNWMkd5QWdDQVJnY0ZISUJBU3VQWmN5TUVtSE1xOHhMMVA0SFZlZ0VBb0FwNGhBb2doTklFOXZ5VEFsUnZJcm1vNTI1VWJ3QUFVRFVVY0FCMVZwYkdYaHhMMnV5NlJ4SjEyMFpPWFlUSUNRQUFHak1VY0FCMW8xZXhseVpTV1hyZEl6RnRsNUxuQ0NGeUFnQ0FSZzRGSEVCZHNPelZtYVMrWGZkQWpPOEVKbUN1RUNrQkFFRGpod0lPb1BhNDJHV1VkMEtBUUM2OW1NN2ZDQkFIQUFDYUJoUndBTFhFcGUvaDdtNFFJSkNpdWFqSGJtS2tBb1FDQUlDbUFjdUlBTlJLMFJYMi9CUEU2ZXNhUnlRWDlUdE9EdTJFeVFvQUFKb0c5TUFCMUZ4WkdoczVSWURxallocHZ4TFZHd0FBMUJRS09JQWFZalhzcFVta3l4TWdsTmNUVFBNWEJZZ0RBQUJOREFvNGdCcmgyS3N2a3pwT2dFaHlIMUdYYndXSUF3QUFUUThLT0lBYTRPNnVwNXhEQWdSaXhLTHUyMG5zSUVBb0FBQm9lbERBQVZSYnlVMHU3bU5CSWpGdDNpZm43b0tFQWdDQUpnZ0ZIRUQxc0dYc2xSZUkwd2tReW0wZzF1d0ZBSUM2UUFFSFVDM2N6ZmVvTkY2QVFHS2xxT3NXSWthQVVBQUEwRlNoZ0FPb2hwekRYT3AyUVNJeDdWZVF6Rk9RVUFBQTBHUmhJVitBQnluUFlrLzNKMzJSQUtGYytvcjYvaWxBSEFBQWFOclFBd2RRTlk2Tm1pVk05Y1pJUlYwM0NoQUhBQUNhUEJSd0FGWGhFcitpZ3JPQ2hHTGF2RTkyelFVSkJRQUFUUndlb1FKVXJqU2VQZDJmT0lNQW9SdzdpZm9kSTBZc1FDZ0FBR2p5MEFNSFVDbjIyaHhocWpjU2licHNRdlVHQUFCQ1FRRUhZQm1YK2lNVlhSWWtGQk00Rnp2V0F3Q0FnUEFJRmNBU2JUWjdxaS9wVlFLRWt2dUlIbzBra1Z5QVVBQUFBRVRvZ1FPd2pMdjVuakRWR3hIVDdrTlVid0FBSUN5SnRSTUFhSGp5L3VFeWZ4Y21sR05ueG5lU01LR2c0ZUhLVlBxOFJFNnJzWFlpQUVDTVJDYnhDR0FVTHRaTzVDRkJBUWZ3WDZ5R2pYNURxR0NpRHA4SkZRb2FDRjFxVlBtTncrVUo1d3g1ZDdreVlicHBBVUFvak1KRjR0MUczbTZJWFlmaFlyY1cxazZuSG1FTUhNQi9jTEZMdUx2ZkNoUEwrMGxSdCsrRkNRVU5nUGIycWFMOTc3UEZXWXhNcWVnNVFlemFYR1R2S2xLNmt4aC9DUU0wQUJ6TGx1U3hKYm42ekZ1YUsvdUlTT0lUN1BUVWNtbnpidGJPckY2Z2dBTXdVWEtMalhpVWlCVWdGQ01SUFhvUksvYzJHcVZudmxjZFhNVW9uQjBHdjZib05abVJLYTJkRVFCVWlpM0pMVDIvby9Uc2oxeDVpWExJR3c1RDUxbzdJK0doZ0FPNGp6My9CQlZlRkNRVTArb05wdDB5UVVLQjFXa3U3eXYrN1YySlQzdlg2WnRGVGo3V1RnY0Fxb1V0eWlqY1BWZVhHcVhvTWQ1cDNLZldUa2RnbUlVSzhLL3N2NFNxM2tqaXpBUXRGQ1lVV0pzaFA2WDRqMld5dG8rNXZ4Nkc2ZzNBaG9pY2ZkMW1oOW8vTWtOemVaL20waS9XVGtkZ0dMb0JRRVJFbklHTi9WQ29ZRXliOTBuaUtGUTBzQ1pXWDdqN0RiSFMzV1h5T211bkFnQzE0VGg2c1VHVlhYeGd1Y2plVmQ1aHVMWFRFUXg2NEFDSWlMaTBuNmswVVpoWWNtK214VXZDaEFKcjAwVHUxV2ZjZEo3eUpTUEhvRGNBVytVeTVTdUpUenZWNGJYVWlJYU5vWUFESURLVWNuR2ZDQldNYWZtcVVLSEE2a292N1pFRjlaZjZkN0YySWdCUUo0NGpGaG55N3BiZlBHenRSQVNEQWc2QXVNU3ZTWmNuVEN5eEE5UGlSV0ZDZ2JVWmNoUDE2VEdLSGhPc25RZ0ExSldzVlIrUjByMHMraTlySnlJWUZIRFE1R2x6dWNSdmhBckd0SGlSeEE1Q1JRUHJLcjk5a3BFNzJIVVlZZTFFQUtET1JHSlpRQjlkV295MTh4QU1DamhvNnJpRUw0Z1ZhQ3NrUnNxMGVsMllVTkFBNkhQaXBYNGRTU0t6ZGlJQUlBQ1JrN2VoTUpVNElWYjZiQUJRd0VIVHBpL2lVbjRVS2hqak41bGtIa0pGQTZzejVDWXc5azFsWDBXQVJrL3M2RVVjMTJoMndFTUJCMDBhZDNjRHNXVkNSV01DM3hRcUZEUUUrdndVa2NMWjJsa0FnREJFRGg1RXhHcUtyWjJJTUZEQVFSTm1LT0dTdGdnV3plc0pzbTh0V0RSb0NBdzZJc2JhU1FDQVFFUmlJaUpXYiswOGhJRUNEcG91TG5rYjZRWDdVMHdVdEVDb1VBQUFBRlZEQVFkTkZpdmc1Rk55NlV0TzNRV0xCZ0FBVUNVVWNOQlVaZjFKdW55aGdva3crZzBBQUI0aUZIRFFSTEYzdnhVc2xySXRlWTRVTEJvQUFNQ0RvSUNESmtsMW5Rb3ZDQldNQ1hoRHFGQUFBQURWSWJGMkFnQld3Q1dzRXl5VzJKN3hteVJZTkdnS1ZIY3A0dTE3cTRsMi9UL3lHMlR0aEFEQTlxQ0FnNmFuUElQTDNDOVVNTVozUERGU29hSkJrNUFkU1psbjdyMU9QWVlDRGdCcUFZOVFvY25oa2pZVGNVSkZRL2NiMUJpcnUvOWFYMnJOVEFEQVpxR0FneWFHMVhESjN3c1dUZTVEcnYwRml3YU5UM2tCaFkyZ3Y4YVM0ZDhOUDNLdjB2Vk45eHZjUFVBcFIrNi9qVmhJdTd0UVlleERUeFFBYkF3ZW9VTFR3cVh1SUVPSlVORVkveWxZcVI4cVZaWkxCeWRTMFcwaW9rT1R5UzJZVW8rVE92MC9iYlRGZE93RmtqbFJzOGZKVUVaSkI0bUkvaHBQSS9lUVcwY0JjOUhwZEh2MzdqMTY5R2g2ZXJwRUlwa3paODZvVWFNZWVBb3Npb2lJV0xac0dSRnQzNzdkeDhmSDJ1bFVxcWlvYU9MRWlVVDAxbHR2alJneG9qb2ZtVFZyVmxKUzBzaVJJeGN1WEZqL0NVS2RvSUNEcG9WTDJpeGdOTWJ2R1FHalFXT1RldXhlOVVaRU9aR1VFMWxwUzIweEpmeG04cmFRYnUrbXZpdXFpSDM1OHVWMzNubW5zck1EQnc3ODhNTVBqVy8xZXYxNzc3MFhGUlZsZkZ0UVVQREFVL1dFNHppR3daODlBSFdGQWc2YWtyeVRWSm9nV0RUSHpxUnNJMWcwYUh4YVAwTUoreW45WkkwLzZCUkkzWVRjbWUzSWtTTjhpVFpqeG95eFk4ZUt4ZUxTMHRJSG5oTGNpUk1uamg0OTZ1M3RQWGZ1M0hxNkJFRFRnUUlPbWhBdUkxVEFhSmkrQUE4MitGdmFXZk1ub1FQV2t0eTFtbTBYTEZnUUZCUmtkdERSMGRIMDdkV3JWNG5JMzk5Lyt2VHAvQkY3ZS9zSG5oTGM3dDI3RXhJU1JvN0VxdGNBQWtBQkIwMEdwK015dzRRTHh6QitrNFdMQm8wVVYyRytzOHlaMmt5aFRuTkk0VW42VXJxeGhXSjNrRHJ0UDIxWWJmV3YwTHg1ODdadDIxYmRScTFXRTVIRjBWcFZuQUtBaGd5elVLSEp5UDZiREdyQm9yay9SaklQd2FKQlkzWHJ4Lys4bFNqb2liM1VleWtwUEltSUpQYlVaUjQ5ZVpDVWZsVjlTaUJWakR6RG9MU0dqT000dlY1djdTeWd3VUVQSERRVmJQb2VBYU14L3BpK1lFMWNlUW1uTGVXMHBaeFd3Mm5WbkZiRGFVczVyWnJWYWpodEtlbkxPTDJXTStqSW9PZFlIUmwwbkVILzcvOXFPVlpQQmoxbjRJL3JpTlgvZTFaSEJ0MjlzMW8xRVltVTduWEs4dHJYRlAzTmY0NzBYME91SGN5YjJiblQ0STMwNTFQM2p5UWRwUGk5RkRTeFRsY24wbWcwVHoxMVAreWxTNWRDUWtLSVNLbFU3dHExcTdKVCsvZmZYK1k2TFMxdHo1NDlrWkdSZVhsNWNyazhNREF3SkNSa3hJZ1JJcEdGUC82dlg3LysxMTkvUlVkSDUrZm5pMFFpRHcrUFhyMTZUWjgrUFRjMzk1VlhYakUyTzNUbzBLRkRoL2pYWVdGaENvV0NpRmlXUFhIaXhPSERoMi9mdnExV3E1MmNuSm8xYS9iNDQ0K1BHVFBtZ2JlWmtaRng2TkNoeTVjdnA2YW1scGFXT2pnNEJBY0hUNXc0c1Z1M2JxYk52djc2NjdDd01DOHZyeDA3ZHFTbXB1N2F0ZXZ5NWN1RmhZV3VycTc5Ky9lZk1XT0drNU5UeGVCeGNYRjc5KzY5ZHUxYVVWR1JrNU5UejU0OWpjK2FxOE5zSG1oNGVQaUJBd2NTRWhMS3lzcDhmWDBIRGh3NGVmSmtwVkpwK2hGK0htaElTTWpDaFF1M2I5OSs1TWlSN096c2NlUEd2ZmJhYTN3RGp1TWlJaUtPSFR0MjY5YXRvcUlpaVVUaTQrUFRxMWV2OGVQSGUzaFU5VmVsOGVybDVlVStQajZQUHZyb3BFbVRxdi9FL1BMbHk3Ly8vdnVOR3pkVUtwV1RrMU53Y1BEWXNXTzdkKzl1MnNiMGh4d2JHN3R6NTg3cjE2K1hsNWNIQlFWTm5UcTFiOSsrUkZSV1ZoWWFHdnJQUC85a1ptYks1ZkxPblR2UG1ER2o0akNBek16TVgzLzlOVEl5TWpNelV5d1d1N3E2ZHU3Y2VmcjA2ZWd0TnJLWkFxN1VVQjVma3BWZlhsS2dWWmNaZE5YNEJJQUpWc3NWbEpCa29ERFJHQWxUN2sxSlo2clJ0QWFrSW5GN0ovODJqajR5a2MzOGh5azRRMzRLVzVMRHF2TlpUUkduS1dSTGkxaE5JYWNwWWpWRmJDbi9vcEFyRjY0bnRUN29WQlRhaDdURjVzY1ZYaFE0M3ZKSFBIdVNSM2ZLdlhML3lLbDVkR29lRWRHVGg4aTljejFtVzdralI0NTgvdm5uZk4rUFNDUlNxOVhSMGRIUjBkSGg0ZUVyVnF5UVN1OXZRS0xUNmI3ODhzdS8vLzdiOU9NcEtTa3BLU25EaGcwemJXbVJWcXRkdkhqeGxTdjNibDhrRWhVV0ZoWVdGcGFYbHord2dJdUxpM3Z6elRkWmxqVit0cmk0K1B6NTgrZlBuMy83N2JlSER4OWU4U05SVVZGTGxpelJhRFQ4MjV5Y25OOS8vLzN5NWN2cjE2L25xMG1qWDM3NVpldldyY2EzK2ZuNVI0NGNPWFBtek9USnRSaytzWGJ0V3RNZlVYSnk4czZkTzArY09MRjI3Vm92TDYrSzdiLzg4c3VEQncrYTFjckZ4Y1VyVnF6Z1J5N3lkRHBkWW1KaVltTGlnUU1IM24zMzNRRURCbFR6NmovLy9QTS8vL3p6MldlZlZWMzI4ZVgxK3ZYcnc4THVEVUVSaVVRRkJRVm56cHc1YytiTXRHblRubi8rK1lvZk9YMzY5TWNmZjJ6c09MeCsvZnJpeFl2ZmV1dXQvdjM3di8zMjIvSHg4Znh4clZaNzVzeVp5TWpJZGV2V3RXN2Qydmp4czJmUHJseTVVcXZWOHBmVDZYUVpHUmtaR1JtREJnMUNBV2ZVMEg5UEpKZm1uc2k2SHBtZmtGS2FaKzFjd01aSkJWMXhOK1dDa05IK0swRHAyY010Y0tSdk53KzVZeldhMnhpMktNTlFtR1lvem1SVk9RWlZEcXZLWmxVNUJsVTJxOHJteWxUV3prNElaWGtXcWpjaWNnMnU2bE9lM2Y1VHdCbXA3dGE2Z0ZNb0ZFZU9IQ0dpeFlzWG56OS92bGV2WHF0V3JUS2VyZUlVRVowL2YzN05talZFTkdiTW1Ja1RKL3I2K2hZWEZ4OC9mbnpyMXEyUmtaSGJ0bTJiUFh1MnNmSHExYXZEdzhQNTVVc21UcHpJOTZiRXg4Zi8rZWVmRE1NRUJBVHcxNW85ZXpZL2ljRnNqYkZkdTNaZHVYS0ZZWmlYWDM1NTFLaFJDb1VpTHk4dk9qbzZKaWJtZ2ZlbzBXamtjdm1ZTVdNR0R4NGNHQmpJTU15dFc3ZldyRm1UbnA2K1ljT0dRWU1HbWRWa3BhV2xLMWV1N05tejUvUFBQKy92NzUrVmxiVjU4K2F6WjgrbXBLU0Vob2JPbURIRDJKSy9XU0pxMzc3OXpKa3pnNE9ERFFiRHhZc1hOMjdjK09PUE5YN0d2WC8vL3NURXhCa3pab1NFaExpN3UyZG5aKy9idHk4c0xDd2pJMlBWcWxWZmZQR0ZXZnVFaElUazVPVDU4K2NQSHo2Y1pkbWNuQnkrVmx1OGVQSE5temRGSXRIRWlSTkhqQmpoNit0Yldsb2FHUm41M1hmZlpXZG5yMXk1Y3QyNmRlM2F0YXQ0OVlTRWhHblRwbzBZTVlLLyt0NjllLy80NDQvVTFOUlZxMWI5NzMvL3F6cjVyVnUzOG4ybDA2ZFBIelpzbUl1TFMxWlcxcTVkdS83NjY2K2ZmLzY1WGJ0Mmp6enlpR243a3BLU3p6NzdiTUtFQ1JNbVRCQ0pSQmN2WHZ6bW0yL1VhdldtVFpzaUlpTDQreG95WkVoeGNmSGh3NGUzYjk5ZVhsNitkZXZXVHovOWxQKzRXcTMrOU5OUHRWcHQyN1p0NTgrZkh4Z1lxTlZxVTFOVER4OCtiUFp2czRscm9BVWNTOXlGdkRzSDBpSnZGS1ZhT3hlQWh5MVJuWk9venZrMTVmelQvcjBtdG5qRVFXSm43WXhxZ3lzdE1CU2s2Z3RTRFFXcGhvSVVRMEdLb1NEVlVKaE9UYllIdmVxcENhSmE3cWc3Zi83OGlnZnJ1TUNzVHFmalN3clQvaFVYRjVmeDQ4ZnI5Zm90VzdhRWhZWE5tREdELzIwYUhoN09WMjlUcDA2ZE9YT21NVWpIamgwN2RxeldETnhMbHk0UlViZHUzU1pOdWplejI5UFRjK2pRb1VPSERuM2daMzE5ZmJkdTNXcmFnOVd4WThkNTgrYTk4ODQ3YXJVNktpcXFZbTNSdjMvL3BVdVg4c1ArbWpWcnRtVEpraGRmZkRFckt5czhQTnhZd0dtMTJnMGJOaEJSMjdadDE2NWRLNWZMK2VPREJ3OXUzNzc5bkRselNrcHF0aDc0blR0M2xpNWRPbWpRdlgxdi9mMzkzM3p6VFlsRXNtL2Z2cGlZbUt0WHI1bzk4STJQajMvaGhSZU1LeXI3Ky92elQ1eHYzcnpKUDVEbEgza1RrYk96ODlDaFE3dDI3ZnJLSzY4VUZ4ZHYzTGl4WWpsWThlcno1czFqR09iQWdRUFhybDJMaW9ycTJyVnJaWmtuSkNTRWhvWXlETE5zMmJJZVBYcndCMzE4Zk9iUG41K2JtM3Zod29WZmZ2bkY3SWRjV2xvYUVoSXlhOVlzL3Uyd1ljTzBXdTBYWDN5aFVxbk9uajA3Zi81OC9yNzRpakFqSStQSWtTT1hMMTh1S3l1enM3TWpvaHMzYnZCcjJjeVpNNGZ2bHJPenMydmR1clZwRngwMDBFa01ITkhtTzBkWDMvZ2QxUnMwY2IrblhYcjF3cFlUV2RldG5VaVZXSU9oSUVVYmYwWnpjWGZKMzJzS2Q3Mlp0K0hwN0pYZHMxZjF6ZHM0b2VpWGVTV0hQOU5jM0syOUUySElTMm9TMVp1OUQ4bWNMUnpQdjFIVnAzS2pMQjkzTWU5TmVRaE9uejZkbDVlblZDcW5UcDFxZG9wL1FxZlZhbS9kdXNVZkNRME5KYUtBZ0lBWFhuaWhkcGZqZjIxblpXWHBkRFgrZW5oNWVWVjgvdGlwVXlmK1JYcDZlc1dQdlBqaWk2YVROcVJTNmFPUFBzby84elUraWoxejVreFJVUkhmYTJpczNuZytQajVQUC8xMFRmUHMzcjI3c1g0eWV1NjU1OFJpTVJHZE8zZk83SlJjTGpjZHBNZzdjT0FBRVhYdDJ0Vll2Um01dTd2ekQzWmpZbUt5c3JMTXp2Ym8wYVBpMVdmTW1NRS9uejE3OW13Vm1mTlBUbnYyN0dtczNvejRMOFBObXpjci9vdWJNbVdLNlZ0akxlN3Q3VzIyamd4Zi9IRWNaL3lYeFg4ZitDR1lWU1FHRGE0SGppVnVROXpmeDdJZTNITU8wQlNvRGVWZnhSMk1La3g2cmMzd0JqSTJqaTNPMHFYSDZOSmlkT2t4aHR3RVEzNkt0VE5xWU1SMjlPd05JcUw4Ni9UWE9OTC9PMkpQVzBSMzlsQnJTOE9uY2k1VDF2bi9IQm02alZwVWErK2p0OTU2cTJMUGhMdDduYVpmOEVPc05CcE5GWU85OHZMeStBNnR1TGc0dnBmRjRzeUc2aGcwYU5EVnExZlQwOVBuelp2My9QUFA5K25UcDZhellsbVdUVTFOVFU1T3p2Z1h3ekFjeHhrSHVoazVPRGkwYXRYSzdDRGZ2OFZ4SEQ4SGdvaWlvNlA1eGwyNmRLbDR1VnAwQmZYcDA2ZmlRU2NucDVZdFd5WWtKQ1FsSlptZENnZ0lNRnZNTHk4dmp5OW9CZzYwUEphM2QrL2UvRFBmVzdkdWVYdDdtNTJxMk43RnhhVlZxMVlXcjI2Sy96SkVSVVdOSFR2VzdKVEJZT0QvdDdDdzBOUFQwM2hjS3BVMmI5N2N0S1dkbloyam82TktwV3JYcnAzWjk4VDRRWDVGRy82WnRhZW5aMDVPenBkZmZwbWFtanB1M0RnM043Y3FNbXl5R3NUdkExT28zZ0FxQ3MrK2thVE9lYi9qT0UrNWhZbHk5WTFWNStsU292UVoxM1dwMGJyMEdMWWs5K0huOEFBU21VanV3Tno3UnlreWZTR3pKN0dVa2NoSUxHWEVNa1lpNVYvd0I0MHZMSnlWMmVlc3J0dTRTYmVPMUhrT1hWbDcvOGk1OThteEZYbi85M2Q1VVR5ZG1QMmZJeTJmcUdiMXhoY2ZGV2Z3MVJFLzRvcGxXZVB2MUlyNEFlWlpXVmtjeHhGUnk1WXRhMzI1TVdQR0pDY24vLzc3NzdkdjMxNjhlTEdQajgvbzBhUEhqQm5EMTFKVjArbDB1M2Z2UG5EZ1FEVjNBTE00NmRMWXg4WlhKRVNVbloxTlJINStmaFViRTVGRVV1TmZuYzdPbGpwbC96MWU4ZWRzV2cveCtJcTVpcXlNUFpHRmhZVjF2TG9wNC9DN0t2cEgrUytEa2F1cmE4VVNYS0ZRcUZTcWluOWF5R1F5L29XeCsxTXFsWDc0NFljclZxekl5c3Jhdlh0M2FHaG92Mzc5eG8wYlo3R1lic29hVmdGM091Y1dxamNBaSs2cWM4SlNMNzBVOU9CUlFYWEg2VFM2bENoZDJqVmQ2alZkU2hTck1uOGk4MUJKN2NRT0hpSUhUNUc5aTBqcEpsSzZpNVJ1SWdkM2tZT0h5TjVWcEhRVE9UWGdXV250bi85UEFhZlgwTUZ4MVBaWmF2VVVlWGFuL0JoS09rUTN0bFQ0VkMyZlJRcUZyOG1DZ29JMmJ0eFlkY3V5c2pMK0JmOG9zSFpFSXRFYmI3enh4Qk5QL1BycnIrSGg0Wm1abWQ5OTkxMW9hT2c3Nzd4anNlUEtOTThsUzVaRVJrYUtSS0wrL2Z0MzdkclYzOS9mMjl2Yng4ZG55cFFwVmRjbFZTc3ZMNitpVU9NcXJzLzhJSlgxS2ZJL1FPTkRRNk9LUjR6RjVRTjdPaXMycU9uVlRmRTNPMzc4K0RsejVsUjlYUUcxYTlmdSsrKy9QM2p3WUZoWVdGSlMwdW5UcDArZlBqMW8wS0IzM25uSDdJbDJVOWFBQ2ppV3VPMkpwNnlkQlVERDlWZjZsV0UrblZzcXpmODBGNFErSzFaNzk1SStQVWFYR3FYUHZsTWZsNmdDSTFOS2ZOcUozVnBLM0Z1S2xHNGlCdytSZzd0STZTRjJhMTZOVDl1YXVKMFV0N09xQnJXZDBDQVVma1cwek14TWxtV3JMaGVNWFRzVngxM1ZWRkJRMEtKRmkxNTc3YlUvL3ZoajU4NmR4Y1hGSDMvODhROC8vT0RxV3VtdVl1Zk9uWXVNakNTaUpVdVdtRDFZck1Wd09sTjg1NSt4MDh0TU5YdjdxcE5QYW1xcWFlZFpGWXcvaDR5TURJc04rRjVEaTcxM2RibTZrNU5UWGw2ZXhkR0U5VW9xbFQ3MTFGTlBQZlZVVEV6TWp6LytlUFhxMVZPblR2bjUrUm5uUmtBRG1zUVFrUk9iWFY1azdTd0FHaTZXdUI4U3d3VU15SldyeTI4Y0x0Ny9mczVuaitaOTg2VHFqK1dheTc4K2hPcE43TnBjM202SS9ZQ1pUayt2Y0p1MTAvUGRzMTVMcnJpOXZOdDV3bXJsNE5jVXZhZklnNGRKbTNkdkROVmIrT3UxK1ZURVcxUmU0eEpCUVB6ZVhHcTErdHExYTFXMzlQUHo0NGRxblRyMTREKy8rWDRnNDVNeWl4d2NIS1pNbWJKczJUSitNdVBseTVlcmFNeVBWSE4wZERTcjN0TFMwc3dlNnRWVVFFQUFYNVdtcEZnWTRubmhRbzFYRVRMTytUQjE3ZG8xbFVwRlJKMDdQM2lsR0I4ZkgzNG9XRVJFaE1VRy9HUmVrVWhVY2ZKdmJHeHNGVmV2ZXJJdy8yVzRldlZxWFhvMDY2SlRwMDZyVjYvbUo2WlU1MnZXZERTZ0F1N3ZqS3ZWYUFYUXBFVVhKaGZwU3VzVWd1UDBhZEhxZnpia2I1bWEvVW12d2wxdmFDTDNzc1daZ3FWb1JpUVJld2JKTzR4UURuN05lZExuN3EvLzd2MWhqTWVDWXk3VE5qbU9mRmZSNnhscHkxNTEzZkNnd1VyWVIra25hL1BCNGdTNjlrMDEydFdYUVlNRzhSMXZXN1pzcVZnSmxaU1VKQ1FrOEs5RkloRy9XRzVrWk9UUm8wY3Joakl0MS9qUlRybTU1bU1vamM5aGpRSURBL2tYRldjaG1PS2ZLcGFWbFprbHVYMzc5bXJjWlZXTXkrRnUzcnpack9LOGVQRmlaU1ZVRlk0ZVBacVltR2g2UktmVGJkcTBpUitXeDArRGZhQW5ubmlDLzFFZlAzN2M3RlJlWHQ2ZVBYdUlhTWlRSVdhekgvZzEveXE3dWtLaHFQcnFnd2NQNW4vSTI3WnRxM2cyT1RtNTRwQzdPcXI0ZlJDSlJIeEpYZlgzb2FscEtBVmNWbG5SZFN3YUF2QWdCbzZOeUxId3gzUTFQcW5UM2o1VkhMWTBaODJBdkkwVFNvNnQweVZIRW1zUVBrVWlScTZVdFJua01HeSsyNnlkM2t1alBPWWVkSm42dGNQai8yZlhaWXpFSjVna3N2cTRhRVBrUDRTYzI5eDc3ZG1EdXJ4SjlwYUhuNVBNaVlKblVzc24vbjNyUXEwblZmTWlhV2xwOFpiVVpmZE1MeTh2ZnNwaFhGemNnZ1VMcmx5NW90UHBXSmJOeU1qWXUzZnZyRm16cmwrL3Y3VE5jODg5eDg5NVhMTm16ZnIxNitQajQ4dkt5b3FMaTgrZE83ZG8wU0xUdXFGRml4WjhYODZGQ3hkME9sMUNRZ0tmNU50dnYvM2pqei9ldlh1WFpWbU80ekl5TXI3NTVodisxN2JaVGsxbStCVnJkVHJkcWxXcitPa1U2ZW5wYTlhc09YLytmQzNtR1pnS0RBemtlL1hPblR1M2RPblN1TGk0c3JLeTdPenNQWHYyTEZ1MmpMK1JtbHE0Y09IQmd3Y0xDd3RMUzB1am9xTGVldXN0ZmdMdnJGbXpxcmsrN2FSSms1bzFhOGF2bkx4NTgrYWtwS1R5OHZLQ2dvS2pSNC9PblR1M3FLakkxZFgxNVpkZnJ0SFZaODZjYWJhWGw1bkhIbnVNNzRRTEN3dGJ0V3BWUWtJQ3k3SjZ2ZjcyN2RzYk4yNmNNMmRPY2JHbFphdnI0T3paczIrOTlkYnAwNmY1eGZiS3k4dFBuejU5N05neEl1clZxNWV3MTdKcERXVU0zSVc4aHozbUJzQkczU2hPSGVWWDFXODFVNXkyVkh2blZGbk0zK1d4Si9qOVBlc0pvM0NXQmZTVnRld2xhOVZMNHRlcC9pNWtTK1N1Tk9vMytuc0tTUlEwZkJkSkZOVGpYY3E5U3FmbVV0RzlyWVJJNWtTRHZxVG0vKzc0RkxHUVVvL1JpRitxdi96YjJyVnJMUjdmdVhObnhiRlExVGRyMXF5Y25KeFRwMDdGeHNZdVdyU0lmd0JxSEx4dnVtMm9vNlBqcDU5K3Vuang0clMwdFAzNzk1dHVwV3BtOU9qUmh3OGZabG4yZ3c4KzRJK0VoWVZKSkpLU2twS2ZmLzc1NTU5L1poaUdZUmkreDR0aG1EZmVlSU5mNEtNeWp6MzIyUDc5KzIvZXZNa1BjdWN6NU9jd3JscTFxbzRid0M5WXNDQXJLK3YyN2R2OHhsekc0OTI3ZHg4OWV2VEtsU3RyRkczR2pCbC8vUEhINTU5L2JuWjg4dVRKVHo3NVpEV0RLSlhLVmF0V0xWMjZOREV4TVRRMGxGK0J6OGpIeDJmRmloVVdWNUNaUG4yNnhhdFBtalNwNHVJZ1pzUmk4WWNmZnZqKysrOG5KU1VkUDM3OCtQSGpwdDhFcVZSYTlSeUkyb21LaW9xS2l1TGpHd2Z3QlFRRW1HNnFDdzJsZ0l0VlBld0JrZ0EyNm82cUdvODdPVlo3NTdUbTZ2NnltMGRKWi80OFFpaU1uYU9zVlI5WjRDT3lnTDRTNzNaVXc3VzdtZ1M1S3ozMW54MUN5YU1iZFh5VnpyeDk3MjJySis5WGIwUTA0QUdiR2owMFVxbDA2ZEtsRVJFUkJ3OGVqSTJOTFM0dWxzbGszdDdlSFR0MkhEbHlaSER3ZjdZRmE5YXMyYVpObS83NjY2K1RKMC9ldlh1M3JLek0zZDI5UllzV0kwZU9ORjEwTFRnNCtLT1BQdHErZlh0aVlxSkVJbW5UcGczZlQvYnFxNjhlUG53NExpNHVQeitmNHpnZkg1OHVYYnFNSFR2MmdjdWppTVhpTld2VzdOeTVNenc4UENzclM2bFVkdXJVNmJubm51TjdqT3JJMGRGeDNicDF2LzMyMjRrVEoxSlRVOFZpY2JObXpZWVBILzdrazA5V3ZmS3RSUzR1TGhzMmJOaStmWHRFUkVSK2ZyNkRnMFBIamgzSGpoMXJ0Z0hEQS9uNCtHellzT0h3NGNQLy9QTlBmSHg4U1VtSlVxa01DQWdZT0hEZzZOR2pqVXR5bUhGMWRmMzIyMjkvK3Vtbk0yZk8xT0xxWGw1ZUd6WnMrT09QUC9oL3Z4cU5ScWxVK3Z2NzkralJZL1RvMGRXWmdWRWozYnAxbXpGanhybHo1N0t5c2xRcWxhT2pZMEJBd0tPUFBqcHExS2dIN3F2YnBEQzFtQTVkSDE2LzlGMjZ4cHFEZGdGc2hZUVJodzYwc0hzU1Q1OTVVM00xVEhObEgxZGFYLzlCU1Z2MnRtcy9SQmJRVitKdm5VM1dINXFjMWYzbDdSOTNlbnFGd0hIamY2VlRjKys5N3ZBeTlWa21jSHhvTUlxS2lpWk9uTWl2dHp4aVJIWFg5b042VW5idFFGSG9Rbzk1ZjRzOUFxeWRpd0FhU2c5Y2Zubk45cFVEYUxMMG5FSEw2czEyWldEVmVXVlg5MnV1N05kbjFXcUUzQU5KN2VTdEI5b0ZENU8zZjV4UldGNFVGS3JMcXhmNTlDZU9KU0pxOXJpMXN3RUFtOVJRQ3JneXRnbnNrQWdnRUxXK1hDYTc5eCt2UGkxYUhiR3RMUHJQK3JnUUkxWFlkUmt0Yi8rNHZEM3FET0U0dHFTUm9kVm9Cd0JRcVFaUndEV0loN2dBdG9VMWxOMDRYSHJtZTEySzhPdnZNRktGdk4wUXV5Nmo1VzBIa3hpRFRnQUFHcHdHVWNBQlFJMW9ydjFwT0xuUlVDRDh5anZ5ZGtQc3VqeHAxeUdFSk5pdkJnQ2c0VUlCQjJCN1NnNSs0cXl0MjNLKy95VlN1dHMvTXMyKzd6U01id01Ra0Z3dW56NTlPaEcxYnQzYTJybEFZNE1DRHFCSmszaTFzZS8vb3FMYjAzaFVDaUE0T3p1N0dUTm1XRHNMYUp4UXdBRTBVUkxmRGc1RDN0VTd5OVVBQUNBQVNVUkJWSkFIRDdOMklnQUFVR01vNEFDYUhJbHZzTVBRdVpoWSttQWk4YjNGUGdDZ0VXRDFSRVRpUmxMNU5KTGJBSURxa0hpMWNRaFpnTkt0bWtRT25xd3F4OXBaQUlBd0RFV1pSQ1Iycm1STFlsdURBZzZnU1JBcDNSMmZlTmV1NjlQV1RzU1dpSjI4RFlYWTVRK2drVEFVcElvY3ZVa2t0bllpd2tBQkI5RFlNU0w3dnM4NURKdlB5QjJzbllxTkVUbDVhNU12V3pzTEFCQ0dOdkc4MkxXWnRiTVFqTWphQ1FCQVBSSzd0WENidmRkeDlCSlViN1VnYTlXYkt5M1FaOSsyZGlJQVVGZjZ6RnVHL0dSNW00SFdUa1F3S09BQUdpbUdzZS8vb3NlYmYwcjlPMWs3RlZ0bEZ6eU1rZG1YbnQ5aDdVUUFvSzdLb3Y4a2tWalI2eGxySnlJWUZIQUFqWkRJMmM5dDFpN0hKOTdEaGdwMUlwSGJkWDFLRXhtcXo0cXpkaW9BVUh0Y3VWcHo1VGU3amsrSUhEeXNuWXRnVU1BQk5EYnlEaU04NXY0bGJkSEQyb2swQmc2RFgyZGt5c0pkYjVDKzNOcTVBRUF0RmYreG5OT3FIWWJOdDNZaVFrSUJCOUNvT0k1WjZqTDFhMFptYisxRUdnbVJrN2ZMbEs4TWVYZUxEeXl6ZGk0QVVCdmxONCtXWGQzdk9HcUoySzI1dFhNUkVnbzRnRVpDNU9qdE5qdlV2dTgwYXlmUzJNZ0NIMUVPZVVOeitkZkNuMmNiOHU1YU94MEFxSUd5YXdjSzk4eVh0UjZvNkRIZTJya0lETXVJQURRRzBoWTlYYWQ5eXloY3JKMUk0K1F3ZEs3WTBhdjQ0Q2ZsNjRiYmRYMUswZVZKV2R2SHJKMFVBRlRGa0JOZmNuSnoyZFhmRkwybk9EN3huclhURVI0S09BQ2JKMjNlM2ZXRjd4bXBuYlVUYWN3VXZhZkkyd3dxT3JDc0xDcXNMQ3FNVWJqSUFoK1IrclNUK0FRemNxVzFzd01BSW81bFN3dFlkUUZia2xOKzg1ZytLNWF4YzNLWityVzh3d2hyWjFZdlVNQUIyRFpwcXo2dU03YWllbnNJUkM3K3J0TzNHUEpUTkJkM2FhN3NLNzkrcVB6NklXc25CUUQvSlpGTDNKcExmRHM0UEQ1WDFub2dJMVZZTzZINmdnSU93SWJKZ3ZxN1ROdk1TR1RXVHFRSkViczFkeGl4eUdIRUlrNVR4SllXc0tVRm5GNXI3YVFBZ0JpeFZPenFMM0wwdG5ZaUR3a0tPQUJiSlF2cTd6SjlDeU9XV2p1UkpvcFJPSXNWem1MM1Z0Wk9CQUNhSXN4Q0JiQkpFdTkyTHRNMm8zb0RBR2lhMEFOWFhZdUNuK3JuMGRiNDlwMnJPK0pVR1JaYlB1b1ZQS2xGUDNlWncyMVZ4dGI0NHltbGVROHh6YnB5bHpsczdmdXE4ZTNONHJUM28zYlZQZXd3bjg2dnQ3ay9qSFJuMHVuUTVITjFEOXRrTVRLRnk3U05lSElLQU5Ca29RZE9ZTjFjV3M1dk43cVp3azBobG5WeGFibTg4MlJIQ1VhWGc4QWNuMXdtZHZHM2RoWUFBR0ExamFjSFRrVE1yNE1XVnQyR0pVNnRMeS9SbDZXb2MrK1VaSjdOdlowcWRQZllZOTRkVGQrNnlwUTkzQUxEczI4SWV4Vm80dVN0QjFvN0JRQUFzS2JHVThCVmg0Z1lSNG1kbzhUTzE4NmxqM3ZyWjFzT3ZGV2Mva1BDUDdHcWRLRXVJV2FZQ2tmUXpRa0FBQUJDYXVxMVJYc252MVhkbnAwUjhLaFFBYy9reEptK1ZlbkxyaFFrQ2hVY0FBQUFBQVVjRVJGRE5LNVpuMWRhRHhNazJybTgyMXZpaitXV3EvUWNHNnRLL3loNmI0RldMVWhrQUFBQUFGNmpmWVNxNTlqUGIvMWhla1FxRXR1TDVYNEsxL1pPZnEwZGZjMmVkRDdoMisxcXdkMExlWGZxZnVtLzBxLzhsWDZsN25FQUFBQUFMR3EwQlJ4SDNObmN1TXJPTmxPNHpXNFQwc201dWVuQjZhMEdDVkxBQVFBQUFOU3JKdm9JTlZXVHZ6dzZOS1lveGZSZ00zdjNGdlllMWtzS0FBQUFvRnFhYUFISFAyUDlMdjY0MmNHV1NoUndBQUFBME5BMTNRS09pTzZxYzh4bUdMaklsTlpMQndBQUFLQmFtblFCUjBSbUJWeTVRVys5WEFBQUFBQ3FwZEZPWXFnbWU0bmM5RzFtV2FIMWNqSG5LRkcwZGZMMXNYTlJpR1dsaHZKQ3JUcTJPRDFQVzFLWG1CNXl4MVpLTDFlWjBrbXEwTE9HWEswcVFaV1YwUUR1V3NLSVdqdjZOTE4zZDVRb09PSUt0T3E4Y3RXdDRqUTl4OVl4c2tJc2ErM2c0eUt6ZDVRcUZHS1pXbDlXck5Qa2xLdmlWWmtzY1FLbER3QUE4RkExNlFMT1VXTG5aZWRrZkt0bDliSEZkZDJTb1lXOXg1YzlYekMrdlZKdzk2T1l2UlpiVnJHL2V3Zm5aaE9iUDlMVnRhV0l6UGQxaUMvSjJwVVVFWm1mVUtPc3BJeDRsSCtQUVo3dGd4eThLNTVOS2MzYm4zcnhlRlpNaldJS3hjZk9lVnp6dmdNOTI5dUx6YmRtMXhpMGwvTVRkeWVmcWNXT1owcXgvQW0vN3IzZGcxbzcrbFQ4TVJKUnFVRWJVNWo4ZDBiVTVjcFhXdmF4YzE3WDh3VzVTR284c2kvbHd2YTdKNnUrdEoxWXVxSFhMRmVUeC9Icll2L0NkbW9BQUNDZ0psM0FEZmJ1YVBxci9XVE96WEpXWjlXTVNNS0laZ1U5UHNLM2EyVU5naHk4RjNjY2Z6UXIrdHU0dzlYc1FPcmxGdlJ5NjZGZWN1ZktHalMzZDMrejdjaEh2WUkvdXhGVzI4UnI2VW4vbnROYURaS0pMSDhQRldMWkFNOTJqM2kwK1NNdDhxZkVrOVc4WHdram50aWk3NVArUGUzRjhpcWEyWXRsZmR4YjkzRnZIYXRLMzNMbldIeEpWc1UybVdWRnUrNUd2QkE0K0g3Q3pYcituUkdWWFY1VVJlU3BMUWVZVm0vbjgyNmplZ01BQUdFMTNURncvZ3EzWjFyME43N1ZHTFM3NzBaWU5TT1NNS0lQT282dm9ub3pHdWJkK2RVMklkV0pPZHF2eC9zZHgxVlJ2UmwxZFdtNXBQTUVhU1cxVkgxNE9lanhtWUZES3F2ZWpNU002T2xtdlJjR1B5bXB4cTZ5cmpMbHlxN1BQTk9pZjlYVm02bDJqbjZmZEowNndLT2R4Yk1IMGlKdnF6S01iNldNK0lYQXg2cUkxdHplZmJSZkQrUGJZcDNtMjl0SHFwa0pBQUJBTlRYUkhyaXVMaTNudFJ1bC9IY0FIRXZjMTNHSDZqaThyTzVtdHc3cDV0cUtmNTJuTFlrcFRNN1hsa2dac2EvQ3RiTkxDN05DSjhTbnk3bmMyMVU4L2lPaXA1djFmaUhBdk5yUXN2cm93dVRzOHVKU2ZibWpWTkhXMGJlVjBwTS8xYzdSYjBhRjl2VmtRdk8rby95Njg2ODVvb1NTck1TUzdDSmRxVUlzODdaenJuaS8vVDNhRmdjOXZ1bE9WY1dRcDl6cDAyN1B1c2tjekk1bmxSWEZGcWNYNnRRR2puV1MyamUzZHpkN3Jpb1RTUllHUHltT0ZaM012bW4yV2Y2NzhYbVBHUkpHekIvcDU5RzJnM096RzBXcEZuTjRwZlV3c1VtaHVmSE9rU0pkYWZWK0pBQUFBTlhWaEFvNGU3SE1YZTdZenRGdmtGZHdGNWNXeHVOYVZyLys5dDlWYk52d2NQUjJhOTNHMFllSWNzcUx0OFdmT0pkMzIvU3NvOFR1eGNBaFE3dzdtaDZjMHJKL0ZRVmNXMGZmR1FHUG1oN1JHTFM3a2lJT1oxd3plMUxjek43OStZREhlcmtGRWxFL2p6YkMzVk9sMmpyNmRuY040Ri8vazMxajE5M1QyZVhGcGcza0l1bTQ1cjNITis4ci9iZHNJcUtSdmwwdjVOMitVbkRYWWt5WlNQSnVoN0ZtMVZ0a2ZzTFBkMC9kVmVlWU5YYVVLTVkxN3pQR3Y0Y3hQa00wcDgzd2hKTHNpdVB0VWtyemZrMDViOXBmT3pOd3lOdFh0bGQ4b0R2SXM3M3A5aDZuY201YS9Yc0ZBQUNOVXFNdDRLU00rTGRCYnoyd1dWUmgwcmI0RThtbHVROGxxYXJ3MWR0ZGRjNnk2TkNLZlRZcWZkbFhjUWRaNGg3MzdtVHlFZDhXOWg0V2s1Y3k0dm50UjV0Mk11VnBTNVpFN2JZNDRUUzFOTy9qNi9zbXQrZzN0ZVVBUWUrcFVyM2Nnb2hJenhtK2lmdmI0dml3Y2xhM08rbk05Y0xVRHpxTk01MUQ4RUxnNEN1UlAxaU1PVE53U0tDRGwvRXRTOXlXTzhjT1pWeTEyRmlsMS95VUdINCs5L2JpVHVNZEpIYjhRVHVSZEY2N0o5Nis4blBGOXFISjUvcDV0RFZ1MUJIazREM1V1OU94LzA3N3NCTkpUVWZMRldqVm0rOGNlOUJQQWdBQW9EYWE3aGk0VW9OMmEvenhOVGQrYndqVkcwK3RMLy9rK205VlBISDdQdjZFU3E4eFBXTGFsV2pxc2Y5bjc3N2ptanEvQm9BL056c2tRTmdiQkFURlFjV3R1QlczcmR2VzNXcHJyZmJYYWhWcnJWV3JIZnE2cTYyN3RhNHE3b1dLb2lCdVJKWXNaUXRoSllSTXN0OC9yazFEV0lGY0RPTjgvK2lIM0R5Y25OeFFPVHpUcVpNemc2TjdxTkNvMWlXZXFYdTdrRE41ajY0WHZtaFU0bzIwNzFWRTNiUDdreXJ5REdvZ1R3dDdneE5zY1k1MDZ4SE9YZld2L0psNXQ3YnFUU2RkVkxnNTVaSitSMXA3dG5NZ3g2dDZTN1ZXODF2NkRmMVZGTFBhRFdUb1ZaWUlvUmxlL2ZYNy8vYSt1aWxXVmRhZEFBQUFBTkE0YmJlQXN5RFRGdm9PKzd2ZjBqV2RKOWY0Ty92ZE81MzNzTFRxU0tJQmlWb2VVNXF1ZjhYWDBybkdsdVAxNXRFamhQN0pmVmdnNDllYndOSHNLSU9kalp2T0U5NnJPMFpzWEJKWm5KeFdkVytYd1U2ZHFqZWI0dGxiZitaWmdpRDNhbUdjTVdra1YrVGZMa3JVdi9LQmU4OGFXNzRXRjExNUU2dDdhRU5qVGZYc3Ezdm96clFkNzlaRDkvQjJjVkpEdDNvQkFBQUFqTmQyQ3pnY0dTUDF0UFhaMEhYYWlvQUpCaDBxNzVoQ280cmdKdGJiTEk1ZlpkS2JFNk9HNWFYZUxBZXZmOWNsNEgyTlJuYXRLVFFxZzJxbTZaek9mV2hreSt0VlM3R09WbTRHRFRDRStsZGRRMnA4Y0h5ZHFmN0RMdFlldFMxM1BabjdRSCtyNXdsdVBSenBiL2NSL0xUOWNOMTM0Yk1ZalU4QUFBQUFhS2hXT3dkT3BkVnNUcm1vZjRXTWtabGtxaldONVdGaDE5bmFYWCtFRVNFVWJOL0JtY0g1SWZHMFZLMTQ1OGtpaEZDYXNMRFNpRjNvOHFyT3gyZFJhdGdzSThEYVhmL2h3OUowNC9lM1N4RGtUdlBzWjJUalJ1TldDcktyTFN5b3pYTitsaGI5TjV2UGpXbkxJdE1sYXJtdWdRL2JTVGVQRFNGVUlPT25DZ3VNVHlaZnlzdVRsdW5tdDlGSUZEOUxseG9qS0RTcXZSazNmd3ljZ2YzYmNyYjNvTzFwVjRQdE8rZzZjYlVJN2NtNElUUFRUeEVBQUlBMm90VVdjRnFramExekRNdlAwbmwydTBINmM4aDgyVTcvNnpEbTE1Ukw3eVJCUTBZZU5tQXd4TW1zZG5vQlFpaWdhaC9WeTRwODQ5UGd5VVhHTjI2MDFGcjI0S2lSVkswb2xQSGRtTGI0UXd3aE83cWxSUHBmQWRlcGFzSDZzaUhCY2E5RVJib0NEaUhVM3RLNXRoSXd1U0kvb2loaHBQUGJ2Zm9HT0hRTUwzenhzZDdhaGZEQ0Y0bUN2SVltQUFBQUFEUkkyeDFDZlNVcVdwZDA1dEtiWi9vWCs5ajU5YkQxTVVzK0Jxc1RhcVBVcXRWNng0T1NhaHJzYy8yMzFzRmxpVXVNVDZOUy9TN09vbWpvVER1RDltd3FRLytoYmh3VGx5bXE0VXlGdXVWWHJaNHRLY3c2R3YrVkZhWGJNaEJEYUYzWHFYWjBTL3hoVWFYZzcreDZEdG9DQUFBQVROZDJDempjWDlsUkJqdXkxamFIdmFtcGpUNjF2ZDRUcFN5cjFqY0M1VHRhbDJBOHFkNEFxRkh0VlZYYXM2cWVzbUJKclZKdkNSdStjYTZrNm5KUmc0QUdaR3JGdmxlM2RBOTF1NXhva0haM2VyalpUMk1EQUFEUUZyVDFBZzRoZE9ITlUvMkhBVmJ1NWwzTllEb1dwVW9CSjFFMXJGcHFoZ3hPWlZCcVZQb1AyVlhmYnlObU1ScjBPekxJOWZ3QXhQS3pudkplRzF4OFdKcmVvTGwzQUFBQVFLTkJBWWNTeW5QMWU3UW9HTW1EWldmR2ZFeEh4ckNxRHh2d0tXTlZ2N2Vac0tpNlZrTmN0U1JWYXRYNkQra05QODdWb0dTdmQvODJEdFdpK21MWW5uYStCaXRqQUFBQWdDWUNCUnhTYXRVR3Y3RHJuZ0xWL0JsMHVkVzRVclUyTEtQUGdIK1g3UCtkWklZeitMeUV5aXJUQncxR2tJMWhjSXNNQWxiM1pZY3hWdFdHV1JrazZ2ODZqR21POVM4QUFJQldCd280aFBlNjZUODBmanBhODJSUTN6U29XOGltMmtud1RjR2lJV1dpTmRWQy80UURoVVpsc04xeFJkVWxEdTFZanFpQjNLdjJ1ZkxxM0U1NW5HdjM3djhlNUlvUTBqL3ROTURLN1gzM1hnMTlkUUFBQUtDaG9JQkRsaFNHd1dZYzcrdzBnaVpTSkt0eVpKYS9sYXZ4MzJ1d0pVY1RjYWk2YnJSdVhUaFZ6czdLRkJjYlZOZ1pvaUw5aDQxNEMzN3NLZ2RhSkF0cTNZakV3OEp1cnZjZzNjTUhaZW5iMDY3cTcrNDcweXZZM2FKbEQ4RURBQUJvL3FDQVF3YjdocWkwNnBMS0N2T2xRNEFNRVZmL1liQzl2L0hmMjkraEFZMGJMZERHeS9paHhtRk9YZlFmcGxWYktQQ3lJbCsvcFBObE83WFRPNGlpWHU1TVcvMkRLNG9ySzBya05mOEFVRER5OG83amRTc3FwR3JGNGN4SWxWWnpPRE5TMTRaR29uelZZUXdKd1ZBcUFBQ0FKdFRXQ3pnS1JqSTRlQ0JKa0cvTWlRak5tY0hHS0g2V0xoMHNqZXFFNjJQbnA3K2ZiZFBoVUMwR09kWndwR2wxdm15bmJqYnQ5SzlFbGFRYXRKR3BGVWxWTnl1ZTd0bmYrR1FtdVBmUWZ4aGRMYjdPSE8rQitxWGhpWno3ZUdldHdhTFU5bXpuS1hySHBBSUFBQUNFYTlNRkhBbGhYM2NZNThxMDBiOTRyK1NsK1RJaVJxcXdvRkJXcm4vbEMvK1JGSXhjOTNkWlV5MCs5d3RwNHRUK005ZDdFSWRxVVhjYkNrYiszQzlFdnpmclpVVitiazFuY0ozTGU2ei9zSis5My9DcS9YYTFDYkJ5Qy9uM1dBVjhQNUVyQmJFMXRnemtlRTF3KzIrUHdGZWlvbkM5RTJZUFp0N1Izd0Z1dW1jLzc0YjBBZ0lBQUFBTjBuWUx1QTZXcnB1RFpnVTdWRGtFUFVQRXJhTURwZ1VKcjNwNnZhZUYvYXBPSDlSUnczR29GaHU2VHF1M29pS1FMWTM5ZlpjcGRid2lHU090REpqUXZ1cnN0TENxaFpwT2NrVitVa1dWQTZ3Vys0MGNWbDhONTJmcHZMcnpKUDNCemtzRnowUTE3U0hDcGpDKzBsdGhxa0hhUDE3ZDB0OTlwa3d1T3AzN1NQZVFncEcrNmpDVzBwQU5YQUFBQUFEanRkcXpVREdFOWFzMjk0dEdvckFvZEE4THU4N1dIaDdWWnBwTFZQSzlHVGZmWVk1TjZBWTNJY1FsVUg4OHRLZXR6OWFnMlljeUk1T3JqamFTRURiSU1XQ3U5MkFiR2dzdllmMHRYZDVOa3I1c3A2M2Q1LzZkSFhXL0pOWGdjSW5PMXU2ZnRSOWhNSjU3azV1UUlNaXRMZHF1dE92YnVzKzEvcmNpSkdPa0wvMUg5N0x6UFpYeklFOWFadERZa3NMNHdMM1hCTGNlK2xzRUoxWGtuZEVyd3ZSOTRUZFNmeVhzMVlMbjJSTERBOG91RjhRT2NlcWt5OW1MNWZDaFYvRHhuUHQxM3dRQUFBQ2dFVnB0QVVmQlNLRUI3eHZmdmxLajNKaDhydnB2K2haS3BWWHZTcisrdWR0cy9VNGdMNWJEeHNBWkpmS0tsSXFDY29XWWpKSHM2VlpkT1o2Vy81NWtVSzZRN0g4ZHNTMW9ibE9uZDdzb3FiOURCd3N5elk3R1h0WmgzQUtmWVVtQ3ZESzVVSU9RTFkzVnlkcTkrakxWSEVucG4xbjM2b2pKVTRqL0wvWHl1cTdUcUhvZGpYM3QvUHJhK1JWVkN0S0ZoUUtsVkszUldGR1pIaXc3UDBzWGczVUczRXJCdHRTck5SNVROdHlwaS80ZkEyVnkwYW1jQjlXYnFiV2EvYTl2L3hUNG9lN0tKSS9lVDNpdlgxVmRVd0lBQUFDWXJ0VVdjQTJTSlM3WmtYYjFqWXh2N2tTSWxDVXUrVFhsWW1qQSt3Ym5VRG5TclIwZHJhdTNGNnNxTjcwOFY2Rm84RUdpalZBaXI5aVdldVc3enBQd1V5S3NxRXlEc1d3RDZhTENqY25uNmoxbTlHWEZtelVKLzZ6dU5CSHZUZFJ4Wm5EcTNnd3Z1U0ovUzhxbEdnZFBuUm5XQzMySDYxODU4UHAyYmN0Y1VpcmUzQzErT2RTcE0vNlFoTEN2T294Wkh2ZTNvdXJaWDZiTEtCWDNjV01aMFJBQUFFRHIxTmJuNkJSWFZoek9qQXlOUDk3S3FqZmNjMzdXK3FTd0lpTjJSY21WbEs2T1A1a2xOaHdXYkRweDVkay92N3hRN3ptdEdxUzlYdmhpWFdLWWtTZTZ2aEp4Vjd3NDlxQXN2WWFldEpwSTFmS1R1US9XSjRYVldMMlJFUFoxeDNINlI2TSs0YjE2eHMrc0krQmYyZmYwTjFKMlk5ck9iamZRdUZ3YTRJdUx5U3AxeTk1dUdnQUFnQ25hVmcrY0ZpR1pXaTVTVnBiSmhhbkNnbVJCZnFJZzE4amY5QzFVcXJEZ3k5Z2o0OTI2RDNmcVV1TUdzL2xTM3ZYQ3VJaWlwSGQvL2tSY2VmYlMyTU16dklLSE9IVXlPSTBVSVNSU3lXSjVXUmZmUEd2b3VEWmZJZDZhZXNYVDR0RUU5eDVCTnQ1Mk5aMHRvVVVvUzF6OGpKZDV0ZkI1SGFYaGRLOSsranV3VktxVkIxL2ZxZnZWaFVyWnNlem94WDRqZFZmR3UvVjR3bnYxc3FMV3pZRWJJYVZZTk9kMC9NbVBncHJuMmJVQUFBQ2FHcWJWbXIrQTBTSTArZjVXYzJmUitqa3pPTjVzUnc3VmdrMWx5TldxVXJrd1MxeGMzQXgyTGFaaTVJNVdidTRXdGl3S28xS3RFQ2lsSlpVVnIwVkZOYzVJYXloM3BxMmJoWjBWbFdsRlpTbzE2Z3FsdEVJcHpSUVZpMVQxSEhqYW5OMklhRjhwcHl6cTQ3bHZjcUM1Y3dFQUFHQUdiYXNIcm8wcnFoVG9IL3JVZkNpMTZxU0tQSU45UUlqeVJzWnZsZVBqQ0tIOVQvS2MyUFFOSSt1YVBnZ0FBS0JWZ2dJT2dCYnN4enV2YkMxb1h3M3dObmNpYll1d1VoV1R3MzlWSnNua1NiTDRVckdjNEVVcUFBQjl6cGFNam83c2pvN3NZQzhiRHc3VDNPazBGMURBQWRDeWZYM2xwVFdETXIrbmg3a1RhUlAraXMwL25WQjRJNk1VSWNSaFVPeFpORWMyblVxQ21ZZ0FOS0dNTXZIOUhGNmhVSTRRNnVWdS9VRm41L2s5UE55c0dlYk95OHlnZ0FPZ3hmczRMSUZOcDB6dCtvNTJZRzZieW1YSzhYOCtmWmhiYm05Qld6ZkMvNnNCM2paTXc1VTNBSUNtbzlab3p5Vnp0MGRuZlg4ei9mK2lNZzlNQ1p3ZWFOUXgzNjBWTEdJQW9PWEJGekVZWE53eG9mUFhNSmJhTkZKTHhPT09QTWt1bDRVTzlsMGY0cytrMW5PeU1BQ2c2VVMrTGx0d05pR25YRGEzdS92K0tZRU1TaHZkRUsyTnZtMEFXcDlsVjE3T1BmM0NpSWFnWVdSSzljaERqNHRFOG5OemVtNGVHd0RWR3dEbU5heTlmZEt5SWRNRFhmNk9lelAzbjdiN2p4NFVjQUMwSHNmaUNucjlkcjlRV01PbXhLRFIxdHhJZTFOUmVYNXVyOGxkbk0yZEN3QUFJWVRZZFBMcFdUMFc5dklNUytMK2VEdkQzT21ZQnhSd0FMUXFzVzhxdXU2SXVwSlNiTzVFV29sRXJuQkhUUGF5QWQ2ak96aVlPeGNBUUJYN0puY2Q2bXUzUGlJalQ5Q0M5L1ZzTkNqZ0FHaHQrRkxsKzBlZkxRaExFTXZWNXM2bHhkdjdNTWVSUmRzK29iTzVFd0VBR0NLVHNEK25kVU1JL2ZFbzE5eTVtQUVVY0FDMFRrZGk4enR2di9jd3AzVnVZdnh1eUZXYUV5OEs1dlp3TjNjaUFJQ2FlZGt3Ui9qWkgzeWFxOUtZZjBYbU93WUZIQUN0VnA1QU5uRGZ3MFhuRW5sU2hibHphWkhPSm5FbFN2V252YjNNblFnQW9GYWY5ZkhpU1pVdkNzeC9MT1E3QmdVY0FLMlpSb3NPUE0zejIzTDNqMGU1YmU4UFZGUGR5K1E1c1duK0RpeHpKd0lBcU5WZ0h6dUVVRTU1bTVzR0J3VWNBSzFmdVV6NXhjV2tianVqWUVTMVFYSUYwblkyRnViT0FnQlFGM3NMR29aUVRyblUzSW04YTFEQUFkQldKQldKZ3Y5NCtQNWZ6K0xhM2xoRDQrUUpaRkRBQWRETVlSaHlaTk9nZ0FNQXRISlhVb3Q3N0w3Ly9sL1BYaFJDR1ZlUENwbkttZ0huRFFMUTNGblJxZVZTcGJtemVOZWdnQU9nTGJxU1d0eDkxLzBKZno2TmZRTmxIQUFBdER6d3h5VUFiZGZWdEpLcmFTV0R2RzJYOUc4M3FiTUxsWXlaT3lNQUFBQkdnUUlPZ0piSHpZcVJXYW9pS2xwME5qODZtKy9NcG4vYXgvUHp2bDZ1Vmd5aUlnTUFBR2dpTUlRS1FNdno3SDhEVDN3WTlKNkxGWUV4aThUeWpYZGV1ZjEwZStTaHgwZWZ2NUVvNEJRSEFBQm92cUNBQTZCRm1obmtGdi8xb01kTEJuejBuaXVGUk9UUVo4U3JzdmxuNHAxK3ZEWDM5SXVJVjZXd2V4d0FBRFJEeldJSUZVT0lncEZWV3ZpTEh3Q2prTEMzRlZzZlQ4N0ptZDIzaStSN0htYnZmNXhYUnR5SkN4S2wrbGhjd2JHNEFrY1c3WVBPenBPN3VBeHZidytUNUFoVUp0SGFzK0IrQWdBYXFibjB3TEVvZEhPbkFFQ0xZVTJ0c2ptWnN5VjkwNmlPQmQrUE9EZW41d2VkbktpRWRzaVZTQlFIbithTk9mTEVmc1BOV2FkZW5Fdml3dWlxNlo2OVVYOGJMcithU3RoRVJnQkFXOU1zZXVBUVFrd3lyVUxaNW5iaEE2QVJQQzNzYTd4T0k1TW1kM0dlM01XNVhLYjhKNzd3citmNVQvTUZCTDZ1VUs0NkdWOXdNcjRBSVRTbWc4UHc5ZzVEZk94NnVGc1QrQkp0eDRWa0ZVSW9QRTBWNGtlaE41ZC9oZ0VBTFVseitaZkRrMlZmVkVua0x4c0FXaXRmUzZlNkc5Z3dxWXY3ZVMzdTU1WE5sNTVQTGpxZnpIMllXMDVzRHVIcHBlSHBwUWdoYXdabGlJL2RVRi83b2I1MmdZUXVxbWpGWGhScVNzUmFoSkJjamU1bXFrWjNhQzcvRGdNQVdwRG04ZytIdjZYTFU5NXJjMmNCUUFzUXlQRXlzcVczcmNVM2czeStHZVJUSkpKZmZGbDBQcGw3TjVPbkluUlZRa1dsNmxKSzhhV1VZb1FRaDBIcDZjN3A1Y0hwNWM3cDVjRnh0NGJ0U0dwMk5lVy9MZU52cExlU0FtN2h3b1c1dWJtalI0Lys1cHR2ekoxTFkwUkhSMi9jdUJFaGRPellNV2RuWjNPbkEwRDltc3MvSE4xdHZZL24zRGQzRmdBMGQzUVN0YSs5WDBPL3k5bVMvbmxmcjgvN2VwWExsSmRUaXM4bmN5K25GQk9lbTZCU2RmdDEyZTNYWmZoRGV3dGFidzlPYjA5T2tLdDFkemRycU9kd3FTV2FYTUYvTmJSWWdhS3kxSU45eUNhR2pZbUoyYkJoQTBJb0tDaG95NVl0SnFmWnltbTFXZ3lERlNTZ1pXc3VCWnczeTdFZHl5RkhVbXJ1UkFCbzF2bzcrRE5JMUVaL3V3MlRPcStIKzd3ZTdqS2xPaWFIZnplVGR6ZXo3SEZlazh4ZUtKTXFycWVYWEU4dndSL2FXOUI2dWxzSHVWbjNkT2QwYzdYeXNXMmpoOFJmcTdadzRYcWF5dlFDN3NhTkcvZ1hMMTY4S0NvcWdqNmtHcW5WNmpObnpqeDQ4R0R5NU1uRGhnMHpkem9BbUtTNUZIQUlvY2tlZmJhblhUVjNGZ0EwYTZOZHVoRVNoMGtsaC9nNWhQZzVJSVRFY25WME51L082N0s3bVdVdkNvV0V4Syt1VEtxNGtWRjZJK1B0SDJsTUNzbkx4cUtkRGRQTGh1bGxZK0ZoemZTeVlicGJNN3hiZFdHWFc2NU5LOVVZWE9SSnRVL3kxWDA4R2wvRDhYaThaOCtlSVlRNEhJNUFJTGh4NDhiOCtmTk5UcllWa3Nsa1I0NGNRUWhwTklhZkFnQXRUak1xNEFZNmRMeVEvelJiVW1MdVJBQm9wbnJidGZlM2RDRThMSnRPSHR2UmNXeEhSM3hPMjVPODhrZDU1UTl6eWgvbmxRdmxUYlhQaFV5bFNTc1ZwNVdLcXovbHpLWjcyVEJkclJnZUhLYUhOY09EdzNTM1p0aXphUFlzbXAwRnJZbnlhVkp5TlNvVWFybEN6ZDNNbXUvbnBaY3FoUXE1V0dGdVZpUm13enRZYjk2OHFkRm83T3pzK3ZidGUrM2F0WnMzYjg2ZE81ZEVhaTY3UkFFQW1rSXpLdUFRUXNzNmpsdng0cGhDQTNzakFXRElpc3I4MUhkNFU3K0tOWU15MHQ5aHBMOEQvdkJsc2VoeFh2bnpOeFhQM2doaTMxUTA5YXZqaXNUeUlyRzh0bWNkV0RRSEZzMlJUYmV6b0RxdzZZNHNHcHRPc2FSVHJQRC9NaWhzR3NYeTM2OVpORk9ISmh1SEs5SytLdE53aFJxdVVGc2cxSmJMNmxrNFVpTFdIbjMrZG1XREZSMjVXWk5jTERFWEs1S3ZIY21UVTg5VUxhMVdpNCtmRGhvMENDL2d5c3JLbmo5LzNxdFhMK0xlRUhoSGxFb2xsZHI0T1JLZ1RXbGVCWnlIaGQyYXpwTzJwbDRScVNyTm5Rc0F6UWlEUkYzZGFaSTkzZklkdjI1bko4dk9UcFlML3EwRW51VUxucjBSdkNnUVBpOFFOTjFnYTkxS0pZcFNpU0tscElhdXU5cXdhV1FhbVVTbmtHaGswbjlmVURBNm1VVDc5eUorUmU5ckVvMk1OVzY5cmtTSjF0NnN0UUN0bDFDT2hDV2ExQktFa0JvaDlNc1l1a09kQnpZa0ppWnl1VnlFMElnUkk5cTNiMjluWjhmajhjTER3MnNzNEg3NzdiZkxseTg3T2pxZU9ISGl6WnMzcDA2ZGlvdUxFd2dFTmpZMi9mdjNuenQzcnBXVjRWNHd5Y25KRVJFUkwxKytMQzR1VmlxVmRuWjJRVUZCTTJmT2RIVjFyU09yWDM3NUpUSXlra3FsbmpsemhzMW1Heno3OE9IRGRldldJWVQyN2R0WFZGUzBmdjM2T2tMOTczLy9tekJoZ3U1aFFVSEJtVE5ubmo5L3p1UHg2SFM2ajQ5UFNFaklxRkdqNnU1eHZIang0dDY5ZTNVUE4yL2V2SG56Wm9TUW41L2Y3Ny8vYnRCWUlwR2NQbjA2T2pxNnBLU0V3V0IwN2RwMTl1elpmbjQxTEI2U1NDUm56NTZOaVluaGNya1locm02ZW90OTJBQUFJQUJKUkVGVXVnWUhCMCtlUExuNlc2NU8vN09Jakl6ODU1OS84dkx5dkx5ODl1L2ZqemZRYURRM2J0eUlpSWpJenM1V0tCUjJkbmJkdTNlZlBuMjZtNXViUVNqalA2UGs1T1JMbHk0bEp5ZVhsNWN6R0F4SFI4Y2VQWG9zWExpUVRLN3lwdzZQeDd0NDhlTHo1ODhMQ3dzckt5dXRyYTM5L2YxRFFrSUdEaHhvc1BnRFgzMGNFaElTR2hvYUZ4Y1hGaGFXa1pFaGs4bGNYVjFIalJvMVpjb1VnODlGbzlIY3ZYdjMxcTFicjE2OWtrZ2tWbFpXN3U3dXc0Y1BIejkrZkwxM0RCaG9YZ1VjdmtYQ3R1NXpONmRjeWhRVHYwb09nSmFJUWFaKzMzbEtSNnU2ZmwrK0c3MDhPTDA4T0xxSFQvTUZHYVdTTEw0a2t5Zk41RWt5ZWRJNmVzN01TS3hRNDhWUVF6bXlHbk5DREl1SytubVJIK1VTY0Y1Rlp5ZFMzZFViUWlnOFBCd2g1Tzd1N3Uvdmp4QWFObXhZV0ZqWW8wZVBLaW9xcksxcjNXWTVJU0ZoN2RxMU1wa01mMWhhV25ycDBxVzR1TGk5ZS9jeW1VeGRzd3NYTHVqcUd4S0pwTkZvU2twS2J0NjhHUk1UczJQSERtOXY3OXJpanhzM0xqSXlVcWxVM3I5L2Y4eVlNUWJQUmtSRUlJVDgvZjE5ZlgyTGlvcnFlSGZPenM3RGh3L1gvOGJ0MjdlclZDbzhINGxFa3BTVWxKU1VGQlVWdFhIalJrTDZydmg4L3JmZmZsdFFVSUEvVkNxVkR4OCtmUGJzMmJadDJ3SUNBdlJidm43OWVzMmFOWHcrSHlHRVlaaFdxODNLeXNyS3lvcUlpTml5Wll1TGk3R3pIZTdjdWZQcnI3L2k3MGgzVVNRU3JWMjc5dVhMbC9oREVvbFVWRlIwL2ZyMU8zZnVyRjI3dGsrZlBycVd4bjlHZi83NTU4bVRKM1V0SlJKSmRuWjJkbmIyM0xsejlULzBPM2Z1Yk4rK1hhSDQ3MXcrUHAvLytQSGp4NDhmOSt6WmMrM2F0UllXTlV4VURRc0xPM0RnZ081aGJtN3VnUU1IWHI5K3ZYcjFhdDFGaFVMeC9mZmZ2M2p4UXBlRFFDQVFDQVJ5dVJ3S3VFWm9kZ1VjUXNpQmJyVTFhTTd4blB2bjhwK1lPeGNBek15TmFmdHQ1NG51VEZ0ekoxS0QzaDZjM25yMUhFSklwbFMvNWtremVaSXN2alNMSjgzbVM3UExwZGw4YWFXcWJjMFpYOUNMV3FuVXZpZzA2VjIzdHlNdERhNW56cDlFSXJsLy96N2UvWVpmQ1FrSkNRc0xVNmxVdDIvZm5qSmxTbzNmSlpWS04yM2ExS05IajNuejVybTV1UlVYRng4NGNPRFJvMGY1K2ZsaFlXRno1ODdWdFJTSlJJNk9qbE9tVE9uYnQ2K3pzN05Db1hqNDhPR09IVHNrRXNrZmYveFJ4MzRsZ1lHQjd1N3ViOTY4dVhQbmprRUJKeEtKbmp4NWdoZDVDS0hnNEdDOG50T0hkNWlSU0tUVnExZnJ5b1VuVDU3Z3J6aCsvUGlwVTZlNnVMZ0loY0xJeU1oRGh3NDlmLzc4eUpFaml4WXRxaTJmaVJNblRwdzRVU3dXVDVvMENTRzBhdFVxM1IwenNHWExGaEtKOU1zdnZ3UUdCa29ra3N1WEx4OC9mbHlwVk83YnQyL1hybDI2WmlVbEphR2hvU0tSNkwzMzNsdXdZRUg3OXUxVkt0V0xGeS8yN3QxYlZGUzBhZE9tUFh2MkdMTlRpVUtoT0hqdzRBY2ZmREIvL253TEM0dTh2RHg4dGV6MzMzK2ZrcExpNHVMeTJXZWZCUVVGMGVuMHJLeXNmZnYySlNVbC9mVFRUMy8rK2FlZG5WMkRQcVA0K0hpOGVnc0pDWmsvZjc2am82TlFLTXpNekx4eTVZcCtuZzhmUHNTcnlYYnQybjM4OGNlQmdZRjBPajAvUC8vU3BVdlhyMStQalkzZHZIa3p2bUdOdnBTVWxEdDM3c3llUFh2czJMRWNEaWM5UFgzSGpoMTVlWG1Sa1pGang0NTk3NzMzOEdhblRwMTY4ZUlGaG1HZmZ2cnAyTEZqbVV3bWo4ZExTa3BLVGs2dTkwYUI2cHBqQVllYjNXNWdiN3YyTjdueEQwc3pLalZLSTc0RGdGYWxwNjNQTUtjdS9lejl6WjFJQXpDcDVLN09sbDJkRFlkNnVVSjVUcmswaXkvTjVrdXorZEpjZ2V4TmhZd3JsRGZkSWdtelc5S2Z0aXRHa1ZUVXlCck8yeFpiUG9oR3JXOGRRbVJrSk41VG91dW04dmIyOXZYMXpjek1EQThQcjYyQUU0dkYvZnYzLytHSEgvRGYzTzd1N212WHJ2MzQ0NCtMaTR1am9xTDBDN2grL2ZyTm1ER0RUbi9iRThsZ01JWU5HNWFibTN2eTVNbjQrSGlKUk1KaXNXckxiZXpZc1FjT0hFaE1UQ3dySzdPMy8rLzh0M3YzN2ltVlNpYVRXZHRHSGprNU9RY1BIa1FJelo0OXUxT25UdmhGcFZLNVk4Y08vT0s4ZWZQd2l4d09aL0xreVNxVjZ1REJnNWN2WHpib1NXcWN5c3JLZmZ2MmNUZ2NoQkNOUnBzM2IxNWhZV0ZrWkdSS1NvcEFJTUN2STRUKytPTVBrVWdVRkJUMHl5Ky80T09QVkNxMWYvLytkbloyUzVjdXpjaklpSStQRHdvS3F2ZmxCQUpCVUZEUTBxVkw4WWZ0MnJWRENGMjVjaVVsSmNYVzFuYjc5dTI2Vytmdjc3OXg0OFpQUHZtRXorZGZ1WEpGdDlEWXlNOG9OallXVC9LYmI3N0JFN2F5c2dvS0N0SlBVaTZYNHpmWng4ZG41ODZkdXB2cDQrT3piTmt5YTJ2clU2ZE9QWHo0OE1XTEZ3WnZyYUNnNFBQUFA5Zjl2SFhwMG1YOSt2V2ZmUElKUWlncUtrcFh3T0U1ZE92V2JkcTBhZmdWQndlSFljT0d3Wll1amROOEN6ajhlQVovUzVkRjdVTVNCWG12Uk54MFlXR2FzRkFPeFJ4b2phZ1kyWWJHc3FHejI3RWMvQzFkZ215OGJXaTEvbXBzY1Z5czZDNVc5SDVlTmdiWFpVcDFnYkNTSzVSelJaVmNvYnhJSkM4UXlvcEU4bEt4Z2k5VDhxVUtzWUtBZ1VoeitXb0FiVnUwSXJXa3dUV2NKd2RiTVlodXpBSU1mUHkwUzVjdStodS9qUmd4SWpNek16YzNOelUxMVdEVVQrZmpqei9XNzNlaFVxbURCZzBLQ3d2THo4L1hhRFM2c2J3YUozNTE3ZG9WWHp4UlZGVGs2K3RiVzI0alI0Nzg4ODgvbFVybDNidDNkYit3ZGVPbnc0WU5ZekJxMk50WnFWVCsvUFBQQ29XaVU2ZE9zMmJOMGwyUGlZbmg4WGdzRnV1amp6NHkrSmJnNE9DREJ3OHFGSXEwdERSamFxYTZUWjgrWFZlbDRZWU1HUklaR1lrUXlzdkx3NS9pOFhneE1USDRiVFNZUGRhaFF3ZDhHbUpDUW9LUnlVeWZQdDNneXFWTGx4QkNreVpOMGk5OEVVSXNGcXRidDI2UmtaRUpDUW02aTBaK1J2amRWaXFWeGNYRnRjMWZmUERnZ1VBZ1FBZ3RXYktrZWlrOGUvYnNxMWV2aWtTaTI3ZHZHN3cxR3h1YmlSTW42bC94OFBEdzkvZlB5TWpJemMzVlhjUnp3Q2Zxd1ZvTjB6WHJBZzVISTFGNjJ2cjB0UFV4ZHlLZ1pSTXZINjRwempXaW9WSFlXOEpKYmcwK0VRRVlZRkxKN2UxWTdlM3FLbFdMeFhLK1ZNbVhLdmhTSlY3VlZWU3FoSlZLaVVJdFZxZ2xDdFhiLzhyZmZpMldxMlROWnNUMmZ3Tm9PNklWR1dVTnlNZk5DbHM1bUc3TUNmZVptWm12WHIzUzczN0REUnMyN09EQmcvZ1UrQm9MT0RhYmpmZjBWSGxkTnpmOFY3NVVLaldZZzY5VUtyT3pzOSs4ZWNQbGNybGNibloyTm41ZE40V3VSdGJXMXNIQndmZnUzWXVNak5RVmNBVUZCYW1wcWJyeDArb09IanlZbloxdFlXR3hldlZxL1RsaDhmSHgrQ3RXTDNkMGVEeGVIZmtZU2RkZHBLTmJOQ0NSU1BBdmRQV1QvZ1F2SGZ5MkdKOE1YbXpwOEhpOE4yL2VJSVJPbkRqeHp6Ly9HRFRHTzF5ckI2LzNNd29PRHY3Nzc3KzFXdTJ5WmN2bXpKa1RFaEtpNjdUVHdkK1hwYVZsWUdCZzlUeHBORnBnWU9DREJ3L1MwdElNbnVyVXFaTkJJWXZmdDR5TURMSDR2L1ZHQXdjT2pJK1BMeXdzL09xcnIrYk5tOWU3ZDI4NEQ4TVVMYUNBQTRBUTFQNFQ1QmYyRUJWTkVYV2VNWE1WVWRGQUhaellkQ2Qyd3hZVGxFa1VaUklGWDZhVUtGUUt0VmFoMGlqVUdvVmFJMy83eGRzcjlSNEx1Kyt4cVJVL2xZUytIa2piR2lYUDRodTFwTlhOQ2dzZFFqZHlLemg4OXhBTXczeDhmUEM1VXpwK2ZuN3A2ZWwzNzk1ZHZIaHg5WTZ1R2llaDYzNmRxOVgvOVhyeWVMd2pSNDVFUjBkWFZqWm1aNEJ4NDhiZHUzZnY5ZXZYZVhsNW5wNmUrc3NYYXV3M2lvMk52WERoQWtKbzZkS2xCb2RKbEphVzRtc1lkVlZVZGZyejdodXQrcUF3amZaMkpxSnUrMTg4R2YyU3J0SEpXRmxaR1JSU3V1QjEzSFA5NEVaK1J0N2UzdDk4ODgyZVBYdjRmUDZ1WGJzT0hUbzBZc1NJU1pNbTZhOXB4ZXZDT3RZWE96bzY0c08rQnRmcitJblMvM0VhUDM1OFhsN2VwVXVYWHIxNjlmMzMzenM3TzQ4Yk4yNzgrUEhHTE5vRjFVRUJCOW9LNnNCSkJCWnd5dnZuR0IrRkl2anpzVm5DZC8wMVBjNStrd3M0aEJDTmpBWjZVN0w0UnMzOTZPbEJOakp4cFZKNTU4NGR2TS9zcTYrK3FyR05UQ2FMaW9vYU5XcFV3ekwrVjNsNStkS2xTOHZLeWl3c0xNYU1HZE94WTBjWEZ4Y25KeWVSU0tTYnMxVzNidDI2dWJtNUZSUVVSRVpHenA4L1g2dlY0am5YMlAwbUVBandyVDJHREJrU0VoSmk4S3hXcTBVSStmcjY3dHUzcjNGdmgwQjRNdmhpaXpwbUFScWplbm10Qzc1aHc0YisvZnZYL2UwTitveEdqUnJWdTNmdjgrZlAzN2h4UXlBUVhMcDA2Y3FWSy9QbXpaczVjeWJlQUMrMjZ0MEN1dEY3UkpOSXBLVkxsNDRaTStiY3VYTlJVVkZGUlVXSER4OE9Dd3RidFdwVjc5NjlHeGV6TFlPdHVrRmJRWEx5SW5sM0lTcWFWc2hYcHp3bUtocG8zUXFFeGc2aEZnbU4zWHN1SmlaR0pCTFYyMHgzUm1vam5ENTl1cXlzak1WaTdkKy9mL255NVdQSGpnMEtDbkoxZGRWVkdNWVlPM1lzdnRnQ0laU1VsRlJVVk1Sa01vY09IVnE5NWRhdFd3VUNnYU9qWTQzMUtMNUJYVkZSVVhNNEJVdTNXMTVoWWFGNWd6ZjBNN0t4c1Ztd1lNRS8vL3p6M1hmZnVicTZhalNhUC8vOEV6K0hEWDhXSVlSdksxaWprcElTZk9WQlk5OGN3cXZ3ME5EUTA2ZFBMMWl3Z01sa0NvWENuMzc2cWJ5ODNKU1liUk1VY0tBTm9RVy9UMkEwUmN3RkFxT0JWcXl3d3RpS2h5c3l0anJCbHk5WVdscGV2MzQ5b2liNE5obkp5Y241K2ZtTlN6c3BLUWtoRkJRVVpEQ2FtWldWWlh5UWtTTkhVaWdVTHBlYm1wcUtqNThPSFRxMCtnVDVTNWN1UFhueUJNT3dWYXRXMVRpZ2h1OXlKNUZJRWhNVEcvZDI4T0ZtL0FzVHEwQThHWHpURFZQaTFNalYxUlcvQThZRWI5eG5SQ2FUaHc0ZHVudjNicno3RU4rSkJwL0tobmVGcHFTa1ZQOHVoVUtCMy93YVo4ZzFGSnZOL3ZEREQvRTluS1ZTYVZ4Y25Pa3gyeG9vNEVBYlF1MVBaQUduZkhJREtadmp2cldndVRHK0J5NVBZRlNwVjF4Y2pPK0dPblRvME5wVzgrRmRYNlowd3VFRGFrSmhsU00zS2lzcnc4TENqQS9DNFhDQ2c0UHgzVVB3UXFINitHbE9UZzYrQit5SEgzNVlXM0V3Y09CQWZPUU9YM0JxOEt4WUxEYW1yTlROWmlzckt6UCtMVlRuNit2cjd1Nk9FRHAvL256MWZqS05SbVBLeG1ZWWhnMGFOQWd2enFLaW9xbzMwQzloamYrTXFzK1FzN2EyeGplVDB5MTBHRHg0TUY1Yi8vYmJiOVhiSHo5K1hDUVNrVWlrUm0rNld6Mm1qOC9iNVlsMUw0Z0JOWUlDRHJRaG1MVTlwWWZoM0pyR2swdVZzWVlia0FKZ1FLNUdGUTFaQU1DVDFsL0Q2V3F5a1NOSDF0YW1hOWV1SGg0ZStMb0IvWW5reHV2UW9RTmVMcHc0Y1VJc0ZtczBtcFNVbEpVclY5WXhjNzlHZU1WMi9mcDFpVVRpNStlbjY3N0M2ZllOOGZmMzEyM3dWcDJqb3lPK1VVVkdSc2J5NWN0ZnZIaWhWQ28xR2cyWHl6MTc5dXpDaFF0MWh4YlVnVXFsNGoxVjRlSGhPVGs1U3FVeU16T3pRZThGaDJIWXdvVUw4YTZqWmN1V1JVUkU0R3N0QlFKQlpHVGtraVZMTGw2ODJJaXdPak5uenNUN3huNzk5ZGZqeDQvakE1Y3ltU3d1TG03RGhnMmJObTNTdFRUK016cDQ4T0RXclZ1VGtwS1VTaVZlODUwNmRRcGYrOUt6WjArOGphV2xKYjRaOHV2WHI3Lzg4c3VZbUppS2lvckt5c3JNek14dDI3YWRPblVLSVRScjFpeThlRzJFbFN0WEhqMTZOQ2NuUjZQUmFMVmFMcGU3Wjg4ZWZHNmM2ZnUvdEVHd2lBRzBMZlN4bjZpZUUxWjFLV011VXZ2QkNUQ2dMdm1DR3JyZlhLMndrZjZVcUV4VmRybGh1Y1lWYWUwczZsb2NvOVZxYjkyNmhSRHk5UFRFZjMvWFpzeVlNUWNPSENndkwzL3k1RW05MCtHcm16bHo1b01IRHlvcUt2NzY2NisvL3ZvTFB5M0t6czd1NjYrL3hrOHlOVkszYnQxY1hWM3hucXJxM1cvNHZpRjRaVFo2OU9qcTM2NDdOV0hod29XbHBhWDM3OTlQVDA4UERRM1ZIV0NGTjZ0K2ltdU4zbi8vL1FNSERoUVZGWDM2NmFlMW5ZVnFqT0RnNE04KysrekFnUU44UGg4LzdVQS9tZHEyM3pPU2s1UFQrdlhyMTY5Zkw1RklqaDQ5ZXZUb1VmM2crSHBlblBHZmtWcXR2bm56NXMyYk54RkNGQW9GUDQ0TTMzUkcvOCtBY2VQR1NTU1NRNGNPNWVUa1ZEOXg0Y01QUDV3elowNmozNWRZTEQ1Ky9Qang0OGN4RE1Nd0RCL0l4akJzNmRLbDFROTRCZldDQWc2MExlU092VWhlQVpyY1ZFS2lxUktpdFpJS2pGWHJpWk1BRkZTZEFHZkx4Q1oxb2ZUeklpT0VCclFqUHkvUW5FdFNsb2ovYThNVmFyczQxUlV3T3pzYjc1S3B2bFRUd01pUkk0OGNPYUpTcWNMRHd4dFJ3RGs1T2UzWnMrZnZ2LytPalkwVkNvVTJOamI5K3ZXYk0yY09mdnFuOFRBTUN3NE9EZ3NMd3c4SjBIOUtLcFhpKzRZWWcwcWwvdkRERHc4ZVBBZ1BEMDlQVHhjS2hUUWF6Y25KcVhQbnpxTkhqemF5WnBvNmRhcEdvN2w2OVdwSlNRbWJ6VGJZZzYxQnBrMmJGaFFVZFA3OCtjVEVSUHllMk5yYSt2bjVEUmt5Wk9EQWdZME9pK3ZXcmR1UkkwZk9uajM3OU9sVGZPZGJTMHRMYjIvdmZ2MzY2WmU1eG45Rzc3Ly9Qb2xFU2toSTRQRjRNcG5NenM2dVE0Y09vMGFOcXY2RE1YMzY5TDU5KzE2NGNPSEZpeGRsWldWNFJSZ1lHRGh4NHNUMjdkdWI4cVkrLy96elc3ZHVaV1JrOFBsOHJWYnI3T3lNaDYxak8yaFFCNnhCNjRrQWFBV1VENi9JOWk0aktocGo3ZyswVVhPTmFBaGFIcGVORWU5M2N0by94YVFwMjZmaWxYZGVxeEZDVENvYTE1RXl1a01OZnpaSHZsWmZUbEdLRlFnaE5OaUhQS2Q3YTl1a2ZzR0NCWGw1ZVdQSGpsMjJqTEQvOVFEUThkOXl0NmU3OWNtWjNjMmR5RHNGYytCQW0wUHRQd0d6ZFRhaW9WR1VEMHlhN0FKYVBSb1pRd2lOOENQL09vWlJZL1dHRUJyV252enJXTWE0amhTRWtMSUZIeDVXczdpNE9IeXVWVzJuTHdBQUdnR0dVRUZiUkI4OXIvTGtaa0pDcVRNVE5TVjVKRWRQSTlxQ3RtaENKMHFJUDhXcXZyTWtHQlEwcVF0bFpBY0txN1gxdnFHVEowL2llMDhZTEY4QUFKZ0NldUJBVzBRYjloR2kxWENRZHVNb2JoMGpLaFJvZldoa1ZHLzFwdE5xcXJmeTh2TFMwdEtpb3FJZE8zWWtKQ1NRU0tUUFB2dk0zRWtCMEtwQUR4eG9rNWhzMnRBWmlwdEhDUW1tdUgyU1Bta3BMR1VBUUNjK1B2N25uMy9XUFZ5OGVISGRDMllCQUEwRlBYQ2dqYUtOcm5YSHFRWlR5cUVURGdCOWJEYWJ3K0ZRcWRTT0hUdHUyclFKMzhJTkFFQWc2SUVEYlJUSjBaUFNhNlRxMlMxQ29zbkRqOURITFNSd1dCYUFGcTFYcjE0Tk9yQUJBTkJRMEFNSDJpN0dsSzhKaXlVUkt1N0JyeXNBQUFEdkNCUndvTzBpZWZoVEFnY1JGVTErL1REU21uUkNOZ0FBQUdBa0tPQkFtMGFmdElTb1VOclNOOHBIMTRpS0Jwb0RLd1pGSkZlWk93c0FRRDBFbFVvYmk5YXloTnRvVU1DQk5vM3MzNFBjc1RkUjBlU1g5eEVWQ2pRSGJ0YU1BbUZERHFJSEFMeHpjcFdtVktMd3RyRXdkeUx2R2hSd29LMWpURjlPVkNoTmZyb3FNWnFvYU1EczNLMFpCUlZRd0FIUXJMM21TUkJDM3JaUXdBSFF4cEE3OUtTOE41aW9hUElyQjRnS0Jjek96WXFaeFplVzRHZVVBZ0NhcGJ1WlBCS0dCdm5ZbVR1UmR3MEtPQUFRNDZOUW9rS3BVeDZyTXhPSmlnYk1hNFNmdlJhaG84L3p6WjBJQUtCV1I1N2xqZlozZEdEUnpKM0l1d1lGSEFDSTVOR0JHdndCVWRIa1YyQW1YQ3N4dkwyOXI2M0ZYN0ZRd0FIUVRDVnloUzhLaGZON2VwZzdFVE9BQWc0QVJPeE1PTld6VzVxQ1YwUkZBK2ExZkpCUFNvbDQzK05jY3ljQ0FLakJvdk9KdnJZVzB3SmR6SjJJR1VBQkJ3QkNDR0gyYnJSUmM0bUtWbmx5TTFHaGdIbDkydHNyMk12bWY1ZVNIK2VWbXpzWEFFQVZ2OXg5L1NSUGNIcFdEM01uWWg1UXdBSHdGbjN5L3hDZFNVZ29WZnc5ZGNwalFrSUI4NktTc1NzZjkzYTNab3c4OVBqd3N6eHpwd01BZU92ZzA3enZiNmF0SE96Ync5M2EzTG1ZQnhSd0FMeUZzVG4wRHhZVEZVMTJiQk5Sb1lCNTJUQ3BENWNNNk9aaXZmQnM0dWpEVC9BOUN3QUE1cUxWb3BYWFVqNDdsN2kwdi9mUG96dWFPeDJ6d2JSYXJibHpBS0RaVUN2RnE4WnF1Tm1FQkdOK3ZvVTZjRElob1VCenNENGlZOFB0RElSUUh3L09SOTNjaHZyYUJicFltVHNwQU5xUTNITFpYOC96anoxL2sxOGhPelQxdlRuZDNjMmRrVGxCQVFkQUZlcU1PTW1HNllTRXdteWNMSGRFSWlxZGtHaWdPWWg5VTdIN1FkYXh1QUxkbGU2dTFwWjBzbG1UQXFDVkU4blZQS21pVEtLUUtOWHUxb3hQZTNzdTZPWHBaczB3ZDE1bUJnVWNBSVprKzFjcG84OFJFb28rL1JzQ2gyVkJNeUdRS1krL0tIaFZKaW1US01va0NybEtiZTZNQUdqTjdGazBYenVXcngycm95TjdrTGV0dWROcExxQ0FBNkFhaVZDMGZMaFdUTVNxUXpyVGN2ZDlqTTBoSUJRQUFBRHdMMWpFQUVBMUxDdkdyTlhFaEpMTDVHRTdpQWtGQUFBQS9Bc0tPQUJxUUIwMG1lelhuWkJRaWp1bk5Ea3ZDUWtGQUFBQTRLQ0FBNkJtekVXL0lqS0ZnRUJhamZUM0ZVZ0QwNlFBQUFBUUJnbzRBR3BHY3ZHaHYvODVJYUUwQmE4VTF3NFRFZ29BQUFDQUFnNkF1dEFuZmtIeThDY2tWR1hZRG0zcEcwSkNBUUFBQUZEQUFWQTdDczNpcXoySVNpTWdsRm9wM2JlU2dEZ0FBQUFBRkhBQTFJM2s0c09ZczVhUVVPcTBaOHA3WVlTRUFnQUEwTVpCQVFkQVBXakRQNklFRFNNa2xPejRUOXFLTWtKQ0FRQUFhTXVnZ0FPZ2ZzekYvNGR4SEFnSUpCUExqbTRnSUE0QUFJQzJEUW80QU9xSHNhd3RsdTRrSkpUcVNiankwVlZDUWdFQUFHaXpvSUFEd0Nqa2dENjA4WjhTRWtwMjRGdFlrUW9BQU1BVVVNQUJZQ3pHOUc5STdUb1RFRWhSS2RteEdLa1VCSVFDQUFEUUprRUJCNERSeUJTTHIzNURkS2Jwa1RTNXFaVW5maVVpSndBQUFHMFJGSEFBTkFESjBkTmlDVEdIMHl0dS9hMkt2MGRJS0FBQUFHME5GSEFBTkF5bHh3ajZsUDhSRWtxNmQ1bVd6eVVrRkFBQWdEWUZDamdBR293KytYK1U3c01KQ0NRVlNYY3VRV29WQWFFQUFBQzBKVkRBQWRBWUZsL3VJbmtGbUI1SG5aa29QMHZNQmlVQUFBRGFEaWpnQUdnVUdvTVZlcGlRM1gzbGwvZXBudDRnSWljQUFBQnRCUlJ3QURRU3huRmtoUjVHRkFLT3VwZnVYYTdPU2lJaUtRQUFBRzBDRkhBQU5CN0pxeE56OGY4UkVFaWxrRzVab0MwckpDQVVBQUNBTmdBS09BQk1RdTA3amo1eGllbHh0Q0srWlBQSFNDWW1JaWtBQUFDdEhCUndBSmlLUHZWcjZvQ0pwc2ZSRkdaS3RuNkdOR29pa2dJQUFOQ2FRUUVIZ01rd2pMbDRLN1gvQk5NanFkT2V5bzc4UUVST0FBQUFXak1vNEFBZ0JuUEpEa3JQRU5QaktPK2VWbHcvVEVSR0FBQUFXaTBvNEFBZ2pNV1h1OGhkK3BzZXAvTEVMOHFZQzBSa0JBQUFvSFdDQWc0QTRsQm9yQlVIeVIxN21SNUp0aTlVK2VnYUVUa0JBQUJvaGFDQUE0QlFWRG9yOUFpNWZUZFQ0Mmkxc3IzTG9JWURBQUJRSXlqZ0FDQWFuY2xhZlpUazBjSFVPRnFOYk84eVZXd0VNVmtCQUFCb1JhQ0FBNkFKTUZqc3RhZkl2b0dteHRGcXBMdVdxdUx2RVpNVkFBQ0ExZ0xUYXJYbXpnR0FWa3BSS2QzK3VTb3B4dFE0WktyRjhqOG8zWVlRa3hVQUFJQ1dEd280QUpxU1dpWDc0eHNDcHJLUnFSYWhoeWhkZ29uSkNnQUFRQXNIUTZnQU5DVXloYmxrSjIza0hGUGpxSlhTLy90VTlSem13d0VBQUVEUUF3ZkFPeUsvdkU5K2VxdXBVVENNTVhzTmJmUjhZbklDQUFEUVlrRUJCOEE3b293K0x6dXdDcG44Znh4dHhFekcvQTBJd3dqS0N3QUFRTXNEQlJ3QTc0N3FSYVIwNTFLa1VwZ1loOUpqaE1XWHV4R1ZSbEJlQUFBQVdoZ280QUI0cDlUWnlkS3RuMm9GcFNiR0liY1BzbGg1RUdOekNNb0xBQUJBU3dJRkhBRHZtbGJJbDI3N1RQMDYzc1E0SkVkUDFwcGptTDBiUVhrQkFBQm9NYUNBQThBYzFLckt2emNxYnA4d01RekdzclpZOWpzNW9BOUJhUUVBQUdnWm9JQUR3R3lVTVJka0I3NURhcVZKVVRDTVB2bC85RWxMWVZrREFBQzBIVkRBQVdCT2hFMko2OUxmNHN2ZE1DVU9BQURhQ0NqZ0FEQXpyWkFuM2JsRW5SNXJZaHpNMXNYaTY3MEVITUFLQUFDZzJZTUNEb0JtUUtPdVBQNlQ0dWJmcHNZaFV4bHoxdEJDWmhPVEZRQUFnT1lLQ2pnQW1ndFYzQjNad2RWYUlkL0VPSlRlb3kwV2IwVTBCa0Y1QVFBQWFIYWdnQU9nR2RFSytiSkRhMHcvOHhSejlMQll0Sm5jc1RkQmVZRmFTRVZxYmphU1M4MmRCd0NBR0JqSGdlVHFhKzRzakFJRkhBRE5qakxtb3V6b0JpUVZtUmlIRmpLYjhWRW9vbHNRbEJkQUNDSDE2M2hsN0MzMXkwZnFvaHpUUHlNQVFETkVjdkVtKy9lZzlneWhkQjl1N2x4cUJRVWNBTTJSbGw4azNiZFMvZktSaVhFd1d4Zm1vbDhwWFlJSnlxdE5VeVZHeXc1K3ArVVhJUWFMTm5ncXlkRURzN1RCck93d01zWGNxUUVBaUtHVmliVVZaUnBCcWZMQkpVMVJEcUl6YWNObk1tYXRObmRlTllBQ0RvRG1TM0g3Uk9YSlg1RmNabUljNnBCcHpObHJFSk5OVUY1dGtTTDhTT1h4bnpHV05YM1NFdHJRR1lqQk1uZEdBSUNtcFVxSWtsL2VwMDU3Um5MM3MvaHFUM01iV29VQ0RvQm1UVk9TSjl1NzNQUnp0ekNPQS9PVEh5azlRZ2pLcTIxUlJwK1Q3VjlGOHV6SVdua1FzM1V4ZHpvQWdIZEhjZXRZNWRFTkNDSFdtdVBrVG4zTm5jNS9vSUFEb05uVGFwWDN6bFNlM3FZVm1icEFsZHk1SDNQdUR5UjNQNEl5YXhNMEpYbmlWV01wQVgwc1FnK2JPeGNBZ0JsbzhqTWt2OHpWeW1Yc255K1RuTHpNbmM1YlVNQUIwRUxJeEpWbmR5cHVIVU1hdFVseE1CSjE2SFRHOU9XWXBTMWh1YlZpYXBWNDdXU3RwTUx5MTJzd0JnMUFtNlhKVFJHdm0wYXljMkZ2dXRoTS9pa2dyMSsvM3R3NUFBQ01RS1ZSM2h0RTdUTkd3ODNXbE9TYkVFaXJ5VTVXUkp4QUdFYnAwSlBBQkZzbHhkM1R5bnRuV044ZUpUbDZtRHNYQUlEWllCd0hza2NIUmNSeFJLVlJBdnFZT3gwRVBYQUF0RWlxNTdkbHgzL1NtbFRHSVlRUVp1L0crQ2lVMm5jY1FYbTFRcEx2SnlLV0ZXdTF5WWRrQUFCYVBzbVBIMnJGRmV3dDRlWk9CQ0dFU09aT0FBRFFZSlFlSXl5MzNLUlAvd2JSbWFiRTBaWVZ5SDc3U3ZMREZIVjJNbkhadFI0YWJyWTZPNWsyYUtxNUV3RUFOQXZVSHNNMUJhODBSVG5tVGdSQkFRZEFpMFdsMFQ5WWJMbnpIbTNNSjRoS055V1NPak5COHYxRTJlL0x0WHd1Y2ZtMUJxcUVLTVJrVTN1UE5uY2lBSUJtZ2V6YkRTR2tmaFZuN2tRUUZIQUF0R3lZbFIxajluZVd1Nk5wbytjaktzMlVVTW9IbDBYTGhzc09mcWNwemlVdXdaWk5VNWhKOXU1aTRvMEZBTFFhSkFkM2hKQzJnbWZ1UkJBVWNBQzBCcGlWSFdQTzk1WTc3OUZHemtVVUU2b05sVUo1NzR4NCtYRHB0a1hxOUZnaVUyeVoxSVZaR0p0ajdpd0FBTTBGWnV1TVNHUk5SWm01RTBGUXdBSFFlbUFjUjhhOEh5eDMzYU9GekVaa3FpbWhWSEYzSkQ5K0tQbGhpdXJwRGRTRzF6bHBTdkl3bHJXNXN3QUFOQnNZaHRrNmE0V21ic2xKQ0NqZ0FHaFZNSTRqWS81Nnk1MTNhU05tbWxqR3FUTVRwTHVXaXBjUFY5dytnUlNWeE9YWWNxaVVDTVBNblFRQW9CbkJ5QlNrVnBvN0N3UUZIQUN0RTJicnpQajRSOHZ0ZDZqRFBrU21IYld1S2Ntci9IT2Q2TXVCOG5PN3RPSnk0bklFQUFEUWVGREFBZEJxWWZhdXpBV2JMSGZmcDAvK0V1TTRtQkpLS3k2WG4vOU50Q1JZdW11cDZ2bVI0SWc4QUFBYWJrbEVRVlJ0cEZZUmx5WUFBSUFHTStsUGN3QkE4NGR4SE9oVHZxSlBYS0tNdmFXSU9LRk9mZEw0V0NxRjZ1a04xZE1iR051RzJuODhkY0Frc204Z2tia0NBQUF3RGhSd0FMUU5aQXExejFocW43RWFicGJpMWpIRi9RdElKbTUwTUsyNFhISHJtT0xXTVpLTE4zWGdKTnFBU1ppZEM2SHBBZ0FBcUFzVWNBQzBMU1FYSDhhOGRZd1BWeXJ1WDFUY1BxN0p6ekFsbW9hYkxUK3pYWDVtT3ptZ0QyM0FSR3Jmc1lqQklpN1oxcW5pNlpQeWh3L3c1YjJzRGgwZHhzSlJaZ0NBQm9NQ0RvQTJpVzVCR3pHVE5tS21PajFXRVhGTStmU21pZFBhMUtsUFpLbFBaSCt1b3dUMHBuUWJRdWsyaE9UY2pyaDBXNG1TSzVlenQvMmZMRHRiL3lMVjN0N3pzODg5Rm4xdXZyd0FBQzBQRkhBQXRHbmtEajJaSFhveUpCV3FwemVVajYrclVoNGpqYnJ4NFZRS1ZWS01LaWtHSGR0RWN2U2tkQnRDNlRhWTBxa2ZIR2FBRU1yYS9HdmU3M3VxWDFlV2xXWCt2S2tpOWxtWGc0Zk5rUmNBb0VXQ0FnNEFnRENXTlhYb0RPclFHVnF4UVBuMGh2THhOWFhLRTZUVm1CSlRVNUtudVBXMzR0YmZpRXFuZE81SDZUYUVHalFVczNjakx1dVdwT3pXelJxck4vMEdidzRkZEYvNDZUdE1DZ0RRZ21IYU5yek5PZ0NnTmxxeFFQbjR1dkxKZFhYcUV3SVBZeUM1K09DVkhMbGpUeFAzR1g0SFJGLzBwZlFZd1Z5d3lmUlFzV05HaWxOUzZtNUR0YlVOZnBGbyttc0JBSnFPZVBsd3NrOVg1dEtkNWs0RWV1QUFBRFhCMkJ4OGtweFd4RmMrdnE1OGZFMmRIbXQ2SmFmaFppbTRXWXJ3STRoS0kzdDFJdnQwSlh0M0pmdDJKYm42SXF6VmJrdXA1UEhxcmQ0UVFrbytYeFQvd3JKYjBEdEpxczFKUzB0YnYzNjloWVhGenovLzdPenNiTzUwM29WRml4WmxaV1dGaElTRWhvYWFPeGN6cTZpb21EcDFLa0pvMWFwVkkwYU1NSGM2eElBQ0RnQlFGOHpTbGhZeW14WXlXeXZrS1I5ZFV6NitwczU0VGtCY3BVTDlPbDc5T3Y3dFF6cVQ3TldKN0J0STl1NUs5dWxLY203WG1zNndFcjFNTnJLbE9DV2xRUVVjajhjTER3K1BqWTNOeTh1VFNDUmtNdG5TMHRMRHcyUEFnQUVUSjA1c2JMNnRVMFJFQkkvSDQvRjREeDgrbkR4NXNyblRBY0JVVU1BQkFJeUNXZG5SUnMybGpacXJGWmVyWHo1V3BUeFN2WHlzNFdZUkUxMHVVMmM4LzY4MHBETkpycjVrVjErU215L1p0VDNKelpmazVObjhoMXhyb3hhSmpHd3BMeTR5UHV5VksxZjI3OTh2bDh0MVZ6UWFEWi9QNS9QNVhDNFhDamdEZ3djUGpveU10TEN3Nk5Pbmo3bHpBWUFBVU1BQkFCb0dZOXRRK295aDlCbURFTklLU2xVdkg2bFNIcXRTSG1sTDhnbDdEYmxNazUyc3lkYnJ1Q0pUU0k2ZUpEZGZzbHQ3a3FzdnlhMDkyZFVIMFMwSWU4V21SR2F6ald4Sm90T05iQmtSRWJGNzkyNkVrTFcxOWRpeFl6dDE2bVJqWTFOWldabWZueDhiRzV0ZGRhY1NnQkFLREF3OGYvNDgxb3A2ZGtFYkJ3VWNBS0R4TUk0RE5maDlhdkQ3Q0NGdFdhRXErWUVxOVlucTVTTnRlVEhCcjZSV2FiaFpHbTZXS2piaXYxZTNkU0c3K1pMYzJwTTRqaGpiR21Oek1KWTF4dVpnYkd1TXhVRjBKc0U1TkJiRDFkaTF0d3dQVDJPYWFiWGF2Lzc2Q3lIazZPaTRkKzllRG9lamUrcTk5OTRiUDM0OGo4ZHJiTEt0R1ZSdm9EV0JBZzRBUUF6TTNwVTZaQnAxeURTRWtLWW9SNVh5V0pYOFFKM3lSQ3ZpTjlFcmF2bGNGWitMa21KcVRZbmpnTEU0VldvN0podWpNUkNWanRIb2lNYkFxSFJFWTJBMEJxTFMvcjMrNzMrWnhuYWIxY3ZDejQvWnpsdVdVMCt2R0lsT3R4czZ6SmlBQW9HZ3BLUUVJVFI4K0hEOTZrM0h6czZ1c2NtMk5ocU5CaUZFSXJYYUpUS2d6WUlDRGdCQVBKSnpPNXB6Tzlxd0QvR2VPWFYrbWpvdlRaT2JwczVMMHhUbG1MakRuUEcwZ2xLdG9MVFIzNDVaRVZZR2VTejhOT1A3NytwdTR6SnpscEdEclRUYTI0MlJLeW9xNm0zTTUvTm56SmlCRUZxN2R1MmdRWU1NbnAwMmJacEFJSmc2ZGVxaVJZdDBNZkgxZWl0V3JCZzJiTmpaczJkdjM3NWRWRlJrYlcwOVlNQ0FPWFBtV0ZwYUlvU1NrcEpPbno2ZG5wNHVrVWhjWEZ4R2pCZ3hmZnAwTXBtc2kweFVISVNRUkNLNWRldldvMGVQc3JPelJTSVJqVVpyMTY3ZDZOR2p4NHdabzkrcHB2K0t2WHIxT25EZ3dMTm56NFJDNGZyMTY0T0RnNk9qb3pkdTNJZ1FPbm55cElPREEwTG85OTkvdjNEaFFoMjM3dkRodzU2ZS8vV0p4c1hGWGJwMEtTVWxSU1FTV1ZsWkJRUUVUSnc0TVNqSXFFVW5HbzNtL3YzN1VWRlJHUmtaZkQ0ZkllVGk0akpnd0lBWk0yWllXUHczRTBEL0xZd2NPZkxhdFd2aDRlSDUrZmxhcmJaOSsvYlRwazNyMzc5LzllQUtoZUxpeFl0UlVWRjRTdzhQajdGang0NGIxN0FqMm95OHlicmJlT3pZTVRzN3UvUG56OSs5ZTdlZ29JQkVJbmw1ZVkwYU5Xck1tREg2NWJMK094bzFhbFJVVk5TVksxZXlzcklxS3l2eE96QjkrblFXcTRiejl3b0tDczZjT2ZQOCtYTWVqMGVuMDMxOGZFSkNRa2FOR21WUWl4dVpkcXNFQlJ3QW9HbGg5cTRVZTFkSzBMOTlTMHFGT2o5ZGs1ZW16a3RWNTZWcjh0SzBrdnFya0piT2RjNWNmdFM5c29oYnRUVmdkKzNxODgxS0k2T3hXQ3dmSDUrc3JLemJ0MitQSHovZXo4K1B1RXovbzFRcVY2NWMrZkxsUy94aGFXbnBoUXNYNHVQamQrN2NlZS9ldlYyN2R1R2RXd2lodkx5OEkwZU9aR2RuZi9kZERVV3E2WEZtejU0dEZvdnhyMGtra2t3bVMwMU5UVTFOVFVsSldiRmlSWTJ2dUdyVnFweWNIRk02M2dZT0hLaXIzalFhemQ2OWV5OWZ2cXpMb2J5OC9PSERodzhmUHB3OWUvYThlZlBxamZiamp6OCtlUEFBLzVwTUpxdlY2cnk4dkpNblR6NTY5R2ozN3QwTUJzT2d2VWFqV2I5Ky9jT0hEM1ZYa3BPVGs1T1RseTFiTm5ic1dQMldKU1VsMzM3N2JYNytmek5RWDcxNnRXdlhyb3lNaGgxejNOQ2JMSkZJTm16WThQcjFhOTBWdlAyalI0L1dyVnRIcGRhdzVHanIxcTAzYjk3VVBjVHZ3TjI3ZDdkdTNlcm82S2pmTWlJaVl2djI3U3FWQ2s5R0lwRWtKU1VsSlNWRlJVVnQzTGhSUDNoRDAyNU5vSUFEQUx4YlZCclpweXZacDZ2dTMyQ3RpSzhwenRNVTUybEsvdnV2VmxCaTNqUUoxK1hRa2JRVnk0dkN6bFIveW5iSTBNQ2p4eG9VN2ROUFAvM3V1KzhVQ3NWWFgzMDFmZnIwNmRPbjYzZmtFT0xFaVJOME9uM2J0bTBkT25UZ2NybEhqaHpCK3psMjdkb1ZIUjM5M252dkxWMjYxTUhCSVRNemM4ZU9IWGw1ZVhmdjNwMDRjV0tuVHAwSWp5T1JTSVlNR1RKbXpKaUFnQUFtazhubGNuLzc3YmRuejU3ZHZIbHo5T2pSWGJwME1YakZhOWV1aWNYaWJkdTJkZTNhVlNnVTRuVkFkVjk4OGNVWFgzeGhjUEhISDMrOGYvKyt2YjM5c21YTGRCY1BIVHAwK2ZKbEpwTTVaODZjRVNOR2NEaWM0dUxpVTZkT1hiOSsvZmp4NHgwNmRPamJ0Mi9kTjFNa0VnVUVCRXlhTkNrb0tJakQ0UWlGd3JDd3NILysrU2M3Ty92Y3VYT3paczB5YUgvbXpKbUtpb3JRME5CKy9mcVJ5ZVJIang3dDNMbFRKcFB0MjdkdnlKQWh1czlhcVZTdVdiTW1QeitmU3FYT21qVXJKQ1RFeHNhR3krV2VQbjA2UER5OFFmVnJRMi95MXExYnk4cktWcXhZMGJkdlh5YVRtWm1aZWZqdzRZU0VoQ2RQbnB3NGNXTCsvUGtHN1M5ZXZKaWRuVDEzN3R5UWtCQTdPN3VTa3BMejU4OWZ2bnlaeStYKzhzc3ZPM2JzMExWODh1VEpsaTFiRUVMang0K2ZPbldxaTR1TFVDaU1qSXc4ZE9qUTgrZlBqeHc1b3VzdGJrVGFyUWw1L2ZyMTVzNEJBTkNtWVhRbXlkYVo3Tm1CRXRDYjJqT0VObmdxZmR3Qyt2dUxxUDBuVUFJSGtYM2ZJem0zdzlnMmlFVFN5aVR2YlBnVklZVFJMVWl1dnRUdVJzMUxNNGI5eUZFbFZ5NHB5OHYxTDFKdGJidUhuVGQrL1NuTzFkWFYwOU16TmpaV0xwY25KU1ZkdTNaTm9WRDQrdnJxUmxkMVpETFoyYk5uOFgwMHZMeThESjROQ3d1cnJLenMxS2xUejU0OThTdHl1ZnpNbVRNSW9jckt5dDI3ZC92NStWRW9GQTZITTJqUW9GdTNia2tra3V6c2JFZEh4MTI3ZHRuYTJsS3BWRWRIeDk2OWUrTmprZGJXMXQyN2R5YzJEa0lvS0NnSS8wV09kNzFZV2xyMjd0MzcwcVZMS3BYSzB0S3lldVo4UHYrbm4zN3EyclVyaG1FTUJnTXZkM0p6YzZPam94RkNVNlpNcVhITURpRjA0OGFOZi83NUI4T3dEUnMyNk81VlZsYlc1czJiTVF6YnRHblRpQkVqbUV3bWhtRnNOcnRmdjM3cDZla0ZCUVdscGFXalI0K3UrL055YzNPYk4yK2V0N2MzM3RsR3A5TzdkKzhlRnhkWFdsb3FrVWgwdzUyNnR5QVdpN2R1M2RxblR4OGFqVWFsVXIyOXZhMnRyUjgvZnF4U3FkcTNiOSt1WFR1OC9mbno1Ky9jdVlNUVdyTm16WVFKRTFnc0ZwbE10cmEyRGc0T2xrZ2tLU2twQ0NGZlg5L2c0T0I2ZjZLTXZNbTYyeWlYeS9mczJSTVVGTVJnTU1oa3NvT0R3N0JodzJKalkzazgzcXRYcnlaT25JakgwZjlRMXE1ZE8ySENCRGFiVFNhVHJheXMrdlRwSTVGSVVsTlRTMHBLQWdNRDhkMlZsVXBsYUdpb1RDYWJQWHYyb2tXTHJLeXM4QTh4SUNDQVNxWEd4Y1c5ZnYxNjh1VEp1azY0aHY1c0RCZ3d3TWZIcDk2N1VRZkZ6YjlKTms3VTN2Vjg0dThBek9zRUFEUkxWRHJKelkvU2ZUaHR6TWVNZWVzc1FnK3p0MFpZL1oxcXVmOFplM000Njd0anpDVTdHTFBYMENjc29nNmFRbmx2TUtsZFo4ekdDWkdiKzZnQ3k3K0R3UlVTazBtMnRHeEVxTUdEQng4NWNpUWtKSVJFSW9sRW9yLy8vbnZXckZtblQ1K3VyY09wb1FZT0hPam05dC82V1RLWlBIandZUHpybVRObjZsZUtMaTR1ZUxuejVzMmJwb2hUdlIvRjB0TFMyOXNiSVZSWVdGajlGUU1DQWhyUjlWSlFVTEIzNzE1OFhtQzNidDEwMS9HUjB4NDlldWpYbERpOE1FcE5UVlVxbFhVSHJ6R2ZybDI3MXZZV2dvT0RPM2JzcUg5bHlKQWgrQmU1dWJtNmkrSGg0ZmpTNCtxekcrZlBuMS9qT0tieEdkWjlrNmRObSticTZxcC9oVUtoNEYySmxaV1ZDUWtKQnUyRGdvSUdEaHhvY0hIV3JGbjRmTWZIangvalYySmlZbmc4SG92Rit1aWpqd3dhNDNkYm9WQ2twYVUxT3UzV3BMbi9Zd2NBQVBvd3RnM0d0a0h1ZnVSYUdtakY1ZHFLTW0wRlQxTlJwcTBvMHdwSzMzNGhseUdWRW1sVVdyVWFhZFJJbzBacWxmYnRGMnFrVmlHTldvdC9yVkVocGFJcGtwY1hGUENqN2xXL0tIajRnTk8vL2o2UzZ1enM3RUpEUTJmT25QblBQLzlFUkVSSXBkSkRodzdGeE1SczNMaXh4dFdwRGRLK2ZYdURLN3FKU3RYSFNSMGNISEp6Y3lVU1NkUEZLU3NyeTg3T0xpd3M1SEs1WEM0WG4vVWxrOG1xdHd3TURLenZ6UmxTcVZRLy8veHpaV1ZsKy9idFAvNzRZLzJuNHVQakVVSUpDUW5WOTBaV3E5WDRmd1VDQWI0d29tNWlzVGdySzZ1d3NCQi9GM2doVXVOYndHczdmUllXRnJhMnRudytYemZscTZLaUFyOEpOWGF3TVpsTWQzZjNodTRJYVB4Tjd0MjdkeDFwNStibTl1dlhyOTcyVmxaV1hsNWVXVmxadXFvVXY5c3ltV3o2OU9tMUpWbDlseHpqMDI1Tm9JQURBTFFxYnlzOHQxb3JQT09KdnFobllsUERvaVVsSm4weVh5MlZWbjhxOFpQNW5mZitZVGU4a1VjMHVydTdyMWl4WXRhc1dYLzg4Y2VqUjQvUzB0SysvZmJiMzM3N3JVRWRNTlhaMk5nWVhHRXkzMjZ0VjMyYkVyd2pUYmNjZ2RnNGtaR1JwMDZkeXNuSk1USnpZMm9wQTBlUEhzM0l5S0RUNmQ5OTl4MkZVdVUzWTJscEtUNjBWMGMzbTBKUlQ4V2ZucDUrK1BEaCtQaDRyWEVIQ3RjNG81Rk9wK3VxUm56NUF2NkZRVStZanNFYnFWdERiN0sxdFhYMWkydzJtMFFpYVRTYTZpVjRqZTExMTNYdDhidGRZd1FkL2J2ZDBMUmJFeWpnQUFDZ2FXbmtsVGs3ZCtiOXZxZldCakpaMGlmelhUNmE2YnQ2RGFXVzMzUDFjbkZ4K2ZISEgvZnUzWHZ4NHNYTXpNeUlpQWlENVlvdDFJa1RKL0JkaXdNQ0F2cjA2ZVBwNmVuazVPVHM3THh0MnpiOVJacjZxaS9xckZ0aVl1THAwNmNSUXA5Ly9ybUhoNGZCczNqSk5Ybnk1TVdMRnpmdUxjVEh4My83N2JkcXRkcloyWG5nd0lHK3ZyNzRXNGlLaXRxM2IxL2pZdUx6dXZBdmFpdlVqQ3dXRzNlVGE5eWtRNmxVNHNWMzlZK2d0azA5S2lzcjlkdmpPZnY2K2hwelp4cVJkbXNDQlJ3QUFEU2hraXVYWDIvOFVXSEVJYWZjVXlkTHIxLzNXYlhLZGRhY1JyL2NKNTk4Y3ZueVpZMUdrNUNRZ0Jkd3V0L3UxWHVKVkNxVlVDaHM5R3U5QXhVVkZjZVBIMGNJVFp3NGNjbVNKZnBQMVR2dHpFZ2lrZWpYWDMvVmFyWDkrL2NmUDM1ODlRWldWbFk4SHMrVUNWWDc5KzlYcTlYKy92NDdkKzdVN3hZMWNiWWkrOTlkQTJzN2VLTzg2bktaMmpUdUp0ZjRsRzQzRTROdFFlb0loYzkzMUxXM3NySkNDQlVWRldrMG1ycFgwYjZEbjQxbURoWXhBQUJBazVDa3BTYk0raWhsNlJmR1ZHODRWWVVnNDd2Vnp5ZU1FOGJGTmU1RnlXUXkzdFdoRzRXMHNMREFyMVJmWVpDVmxWWGpvR2Z6a1phV2hsYzVCcjJKV3EyV3FGR3pIVHQybEphVzJ0cmFMbCsrdk1ZRy92NytlQzlhSFlONmRhaXNyTVEzU3dzSkNURVkxTTdLeW1wczFnaGYyWW9IZlBic1dmVm5zN0t5akR4UnJYRTNXWDhsZ1k1dXI3dnFhd3RxYkorWW1DZ1NpZlFueitGM1d5S1JKQ1ltTmtYYXJRa1VjQUFBUUx6cy85dnliRlJJZWN6OVJueXZLREVoYnRMN2FTdS9xYTFCY1hFeHZsRkM5YWR1Mzc2Tno1SFNMUjJnVUNqNGhyVDM3dDB6K0JaOCtLazUwODMzTXVncHZISGpCajVaeWtRM2J0eTRmLzgrUW1qbHlwVzFUZExDbDM5V1ZsWWVPWEtrK3JONWVYa0NnYUNPbDZqdExlVG01dUl2M1doVUtyVlBuejc0NlFpcHFhbjZUeW1WU254RnJURWFkNU5QbkRoaHNFcWdxS2pvM0xseitLcFlGeGNYZy9hM2I5ODJXRkdoVkNyMzc5K1AvNDJoVzBVN2NPQkF2T1B0NE1HRDFmdU04VlVncHFUZG1rQUJCd0FBQkN1THVKVzdaN2VKUVlyT25DNDRXbk9CaFcvQk5YUG16TDE3OTBaRlJlRmJ6OGZFeEd6WnNtWFhybDM0eFBCUm8wYnAyZzhkT2hUZkptUERoZzA1T1RseXVUd3ZMKytYWDM1SlNVbHA2SFN4ZDh6UHp3L3ZQdHl6WjA5NmVycEdveEVLaGFkUG45NjllN2ZweTJ4MSs0Wk1uanhadDJGWWRZTUhEOGE3aFM1ZnZ2ekxMNy9nM1pZcWxlclZxMWY3OXUxYnZIaHgzY1BRTEJZTDMwWGw3Tm16TVRFeENvVkNvVkJFUjBlSGhvYXlqVHM1clE3NE5od2FqV2IxNnRWWHJsd3BMeStYeVdTSmlZbWhvYUdabVptMnRyYkdCR25jVFM0cUt2cjY2NitmUFhzbWxVcnhqWGFYTFZzbWtVaklaSEp0a3dXLytlYWI4UEJ3Z1VBZ2xVb1RFaEpXckZpQkh4ZXhjT0ZDM2JvV1IwZEhmTFZ2UmtiRzh1WExYN3g0Z2MrcjQzSzVaOCtlWGJod29lNUlqeWI5MldnUllBNGNBQUFRclBUYVZVTGljRStmY3B0bnVLTTlQazZLejNDNmVQSGl4WXNYRFo1MWRIUmN0MjZkL3Urd0tWT21SRVZGWldkblAzNzhXTGZoRnBsTVhydDI3YzZkTy9GWjVNMlRnNFBEMUtsVHc4TENjbkp5bGk1ZGltRVlQc2w5NXN5Wk9UazVwa3hVMSswYmdtK0hlLzc4K2VwdDhGTlR5V1R5dW5YcnZ2dnV1OXpjM01qSXlNaklTRjBhZURkWXZVWHdva1dMMXExYko1UEpObXpZb0x2NDNudnY5ZTdkKytEQmc0MStDM2cvNjdKbHk3WnYzeTZSU0hidjNyMTc5OXMvRzJnMDJnOC8vSERreUJIODNOVzZOZTRtZi8zMTF6dDM3alE0OUl4S3BhNVpzOGJYMTdkNis3bHo1MTY5ZW5YNzl1MEcxNmRQbno1aHdnVDlLd3NYTGl3dExiMS8vMzU2ZW5wb2FDaStBRUozdy9GSmNrMzZzOUZTUUFFSEFBQUVVeG8zZWJ4ZWlwS2F6eE56YzNQYnUzZHZkSFQweTVjdjM3eDVJeFFLOFVNT2ZIeDgrdlhyTjJMRUNJUHpHQmdNeG80ZE8wNmVQQmtURTFOU1VzSmtNanQzN2p4ejVzeUFnSUNkTzNjU2ttclQrZXl6enp3OVBhOWN1WktkblUyaFVMeTl2U2RQbmp4NDhPQjE2OWFaRWpZMk50YjQwMElkSFIxLy8vMzNxMWV2UmtkSDUrVGt5R1F5dkYrdGUvZnU0OGFOcXo1aDMwQy9mdjIyYnQxNjZ0U3AxTlJVaFVMaDR1SVNFaEl5ZGVwVTNlR3FwaGcxYXBTM3QvZnAwNmNURXhQRllqR0h3d2tLQ3BveFk0YVhsMWVOWTc0MWFzUk43dHExNjk2OWU0OGRPNWFRa0NDVlNtMXRiWHYwNkRGanhvemE5alRoY0RpLy8vNzdzV1BISGp4NHdPZnoyV3gyNTg2ZEowNmNxTDluTW81S3BmN3d3dzhQSGp3SUR3OVBUMDhYQ29VMEdzM0p5YWx6NTg2alI0OE9DQWd3SmUzV0JETittVEVBQUxRcG9pLzZVbnFNWUM3WTFOQnZUUDVzWWRuTkc2WW53UFJxMXljNnh2UTRBQkFsT2pwNjQ4YU5DS0ZqeDQ3aGgxL1ZyYUtpWXVyVXFRaWhGU3RXNkEvcnQxemk1Y1BKUGwyWlM4My9sdy8wd0FFQUFNSDgxbTF3Ly9nVDArUFE3QnU4SVMwQW9JMkFBZzRBQUFoR2QzT2o2NTMrQ1FBQWhJTlZxQUFBQUFBQUxRd1VjQUFBQUFBQUxRd01vUUlBQUFEQUtGNWVYblBtek5FL3lLdHVkRG9kYjYvYldSb1FCUW80QUFBQUFCakZ5OHRyN3R5NXhyZG5NQmdOYWcrTUIwT29BQUFBQUFBdERCUndBQUJRQ3pJRk5lK3ozZ0VBNzVoV28wWmtxcm16UUZEQUFRQkFyVWpXOWxwQnpXY2hBQURhSm0xWkljbXUvaDJNM3dFbzRBQUFvR2FZcmJPbXZOamNXUUFBbWdzdHZ3aHBOU1FIZDNNbmdxQ0FBd0NBV3BGc25MUjhLT0FBQUcvOWYvdjI4eUoxSGNkeC9ETXpPelA3UTBSYUZuVmg3U0JpYWhCbGlMSUhSUlE4R1FZZGhJZ3VFVVRxeldPZEZBS0RYRHJYUlRCRFQ0b1hXVVVQNGtXaVk0b2d0WWxFak9hNnUrTjNadWZyUlpDaVNRdnRzMjk0UFA2QzEvRjVlWFYvdXA1U3FvNU41QjZTQkJ4QVg3WFh0cFN6cmQ3TXpkeERnQ1doYysxY2FnelcxcjJaZTBnU2NBQjkxZC9lbFpyRHhZVVR1WWNBUzhEQ3crNFBseG83M2t2Tm9keFRrb0FENksvZWJFenVMUzU5My92bFJ1NHBRR2JGeGUvU1lyZXgrLzNjUTU0UWNBQjlOZmQ5V2hrYW1mL3FrOVI1bEhzTGtFM3Z6cTMycVM4YmV6NnNqcS9OdmVVSkFRZlFWK1dWVmNPSHZ1N2R2YjN3N2VlNXR3Q1pMSGJucHc1V1IxY1A3aitjZThwVEFnN2duOVEyYm0yK2U2QnorZlQ4c1k5NmQyL25uZ1A4cjhvSHJibWpIL1JtYmd3ZG5Fb0RqZHh6bnFxVVpabDdBOEJTVjB5ZmJKODRrb3AyZmZLZCt1VGVnVGUyNTE0RXZHUkZ1M1AxYlB2VXNaVFM4SUhqdFkxYmN3LzZFd0VIOEZ6SzMzOWQrT2F6N28rWFUwcVZaU3RxbTdiVkp0YlhYdDFRR1J6SlBRMTRNY3IyWFBud2ZqbmJXcHk1MmJsMlBoWHRnYzI3aHovK0lvMHN6ejN0cndRY3dML1ErKzNuWXZwazU4cVo4a0VyOXhiZ3BhaXNHS3VPcngxNGZiTCsxczdxeFByY2MvNmVnQVA0TDhxNVA4clplK1ZzSzNXSzNGdUFGNk95ZkxTNmNrMnFOM01QZVRZQkJ3QVFqQmNxQUVBd0FnNEFJQmdCQndBUWpJQURBQWhHd0FFQUJDUGdBQUNDRVhBQUFNRUlPQUNBWUFRY0FFQXdBZzRBSUJnQkJ3QVFqSUFEQUFoR3dBRUFCQ1BnQUFDQ0VYQUFBTUVJT0FDQVlBUWNBRUF3QWc0QUlCZ0JCd0FRaklBREFBaEd3QUVBQkNQZ0FBQ0NFWEFBQU1FSU9BQ0FZQVFjQUVBd0FnNEFJQmdCQndBUWpJQURBQWhHd0FFQUJDUGdBQUNDRVhBQUFNRUlPQUNBWUFRY0FFQXdBZzRBSUJnQkJ3QVFqSUFEQUFoR3dBRUFCQ1BnQUFDQ0VYQUFBTUVJT0FDQVlBUWNBRUF3QWc0QUlCZ0JCd0FRekdQT1ArSGxvRXZRbUFBQUFBQkpSVTVFcmtKZ2dnPT0iLAoJIlRoZW1lIiA6ICIiLAoJIlR5cGUiIDogIm1pbmQiLAoJIlVzZXJJZCIgOiAiNDIxMTAzODYzIiwKCSJWZXJzaW9uIiA6ICI3NSIKfQo="/>
    </extobj>
    <extobj name="C9F754DE-2CAD-44b6-B708-469DEB6407EB-3">
      <extobjdata type="C9F754DE-2CAD-44b6-B708-469DEB6407EB" data="ewoJIkZpbGVJZCIgOiAiNDc3NzM5MjEyNDkwIiwKCSJHcm91cElkIiA6ICI0NjYyMjA3MjgiLAoJIkltYWdlIiA6ICJpVkJPUncwS0dnb0FBQUFOU1VoRVVnQUFBMEFBQUFIaUNBSUFBQUJPU2p2WkFBQUFBWE5TUjBJQXJzNGM2UUFBSUFCSlJFRlVlSnpzM1hkNEZHWFhCK0F6VzdQWjlGNW9TV2loZDZRcElBRUVWTHFnZ0lvb1lvRVBVR3lBSUNpQ3ZJb0ZwSWtGS1JKRURDcElOVURvQVVKQ1NTQUo2YjF1TnB0c21mbitHRnpXelNha1ROaHM4cnN2ci9mYW5YbjJ6Sm00dmpsNTVpa014M0VFQUFBQUFMWkRaTzBFQUFBQUFLQm1VTUFCQUFBQTJCZ1VjQUFBQUFBMkJnVWNBQUFBZ0kxQkFRY0FBQUJnWTFEQUFRQUFBTmdZRkhBQUFBQUFOZ1lGSEFBQUFJQ05RUUVIQUFBQVlHTlF3QUVBQUFEWUdCUndBQUFBQURZR0JSd0FBQUNBalVFQkJ3QUFBR0JqVU1BQkFBQUEyQmdVY0FBQUFBQTJCZ1VjQUFBQWdJMUJBUWNBQUFCZ1kxREFBUUFBQU5nWUZIQUFBQUFBTmdZRkhBQUFBSUNOUVFFSEFBQUFZR05Rd0FFQUFBRFlHQlJ3QUFBQUFEWUdCUndBQUFDQWpVRUJCd0FBQUdCalVNQUJBQUFBMkJnVWNBQUFBQUEyQmdVY0FBQUFnSTFCQVFjQUFBQmdZMURBQVFBQUFOZ1lGSEFBQUFBQU5nWUZIQUFBQUlDTlFRRUhBQUFBWUdOUXdBRUFBQURZR0JSd0FBQUFBRFlHQlJ3QUFBQ0FqVUVCQndBQUFHQmpVTUFCQUFBQTJCZ1VjQUFBQUFBMkJnVWNBQUFBZ0kxQkFRY0FBQUJnWTFEQUFRQUFBTmdZRkhBQUFBQUFOa1ppN1FRQUFHeU5Ya1VGNTdqU0JDcE41RFJKcEZkYk95RUFFQVlqOXlKbEcxSzJZVno3a3AyL3RkT3BDc054bkxWekFBQ3dEVnphTGk3ek44bzlUa1FrY1NLWk84azhpSkZhT3k4QUVJaGVSZG9jS3M4a0luTHF6bmcvd2ZoUEpibXZ0ZE95QUFVY0FFQTE2QXJaeTFPcDhDSkozWmdXTHpFdFo1UFV4ZG81QVVEOTRBeGMxZ0h1N2dZcXVrd1NSNmJqRjR6UFdHdm5aQTRGSEFEQWc2amoyTWdwcEVsbUF0NWtXaThpa2NMYUNRSEFRNUYva28yWlI1b1V4dThacHVQL1NHUm43WVR1UXdFSEFGQWxWc09lN0VPNkFsR1hqZVE5eHRyWkFNRERaU2poWXVaeG1iK1Q5MU9pYnR1c25jMTltSVVLQUZBVkx1NWpLczhRZGY4UjFSdEFVeVIyWUxwK3h6U2JSbGxoWFB4bjFzN21QaFJ3QUFDVlUxM25rall5TFY4bGo4ZXRuUW9BV0EzVDRYL2tOcEM3czVyS1VxMmR5ejBvNEFBQUtzVWxmMGN5RDZiOVNtc25BZ0JXeFloRm5iOG1JaTc1ZTJ1bmNnOEtPQUNBU3JEbFhNWmV4dThaYStjQkFBMkFYWE55ZjR4TC9ZazR2YlZUSVJSd0FBQ1Y0ckxDeUZES05KOXU3VVFBb0VFUU5YK2VkQVZVSEczdFJBZ0ZIQUJBNWZJalNPWko5cTJ0blFjQU5BeXUvWW1JMHlSYk93OUNBUWNBVUNsT2swS0s1dGJPQWdBYURKazdFUkVLT0FDQUJrMlR4aWhhV0RzSkFHZzRHSko1a2liRjJta1FDamdBZ01ycGkwbmlaTzBrQUtBaGtUaVN2dERhU1JBS09BQUFBQURiZ3dJT0FBQUF3TWFnZ0FNQUFBQ3dNU2pnQUFBQUFHd01DamdBQUFBQUd5T3hkZ0lBQUUxTHFhR29XSnRUWmloeGtMbzVTNzJrSWp0clp3UUF0Z2NGSEFEQXczQkhkZUZLL3FHWXduOVV1bHpUNDM2S2RwMWNCL2R5ZjlKRGpqWG5BS0M2VU1BQkFOU3Y3TExFWDVNK3VhMDZiL0ZzdWlZMlhSTjdPSDNUWTk3VFIvcS9KaGNwSDNxQ0FHQjdNQVlPQUtBZVJXVHYvalRtNmNxcU4xUGhXZHMvalI2YnJvbDlLSGtCZ0cxREFRY0FVRjkrdWJ2czErUlBxdCsrU0plMTl2cWttTUlUOVptVWpUbDU4bVJJU0VoSVNFaG1acWExYzdHczRXY0lqUkllb1FJQTFJc0RxWitmejkxWGl3OXV1elB2OVhiZkJ6bjJmR0RMdkx5OGd3Y1BYcnAwS1RrNVdhMVdpOFZpUjBmSDVzMmJEeHc0Y096WXNXYU5PWTVqR0tZVytkUlRuSWNmSEtBeFFRRUhBQ0M4YXdWSFQyVCtZUEdVajEzUStKYnY4Ni9ETTMrNlhoUmVzYzEzZCtZdTduTFFYbHpWVHF3SERoell0R2xUZVhtNThRakxzdm41K2ZuNStSa1pHYVlGM0lrVEo0NGVQZXJ0N1QxMzd0eGEzMUZ1YnU3ZXZYc2pJaUkrLy94elQwL1BXc2V4eUdBdzdObXpKeUlpWXZ6NDhVT0hEaFUyT0VDamhBSU9BRUI0WVNuL3EreVVuY1NodFdOdi92WFYvRU1XMjVRWlZDY3l2eC90UDYreUlFZU9IUG5xcTYrSXlOblplZFNvVVIwNmRIQjFkUzBySzB0SlNibDA2VkppWXFKcDQ5MjdkeWNrSkl3Y09iSU9OMFN4c2JHLy92cHJYU0pVUWFQUmJOdTJqYTlCNitrU0FJME1DamdBQUlGZHpQczlYNXRXMlZtTzQrNi9KcTZ5WnNjeXZudmNaNmFkMk5GaWhCOSsrSUdJdkx5ODFxOWY3K0xpWWp6VnRXdlhNV1BHNU9YbDFlME9BS0NoUXdFSEFDQ3dhL2xIcXpoYmJsRGZVVjNrWHhkcmM2cG9lYk1vb3J1YmhXNnp3c0xDN094c0lucjg4Y2ROcXpjamQzZjNtbWNOQUxZRUJSd0FOQm1HRW1LMXhKWVRXMDZHOG5zdi92MkhZOHVKMVJKYlJxeVdER1hFYXFueTdyR3FXUnpXWnBSWkZyOGg5cVhxeExsUmROSmlBU2VUeWZnWFJVVkZWWHc4TVRIeGxWZGVNYjQ5ZE9qUW9VUDNudGlHaFlVcEZBcitrZVdwVTZmQ3c4UGo0dUx5OC9PSnlOZlhkK0RBZ2M4ODg0eTl2VDNmZVBueTVhZFBuemJHZWZiWlova1hFeWRPbkQxN3R2RjRXbHJhbmoxN0lpTWo4L0x5NUhKNVlHQmdTRWpJaUJFalJLS3FsanZZdjMvLyt2WHJqVzlYcjE2OWV2VnFJbXJUcHMyR0RSdk1HcXZWNmw5KytlWGt5WlBaMmRsMmRuYWRPM2VlTm0xYW16WnRLb1pWcTlWNzkrNDlmZnAwUmtZR3d6QitmbjREQmd3WVAzNjhnNE5ERmNud3Z2NzY2N0N3TUM4dnJ4MDdkdVRtNXU3WnMrZmN1WE81dWJrS2hTSTRPSGpDaEFuZHUzZXY3TFBDWmxoVVZEUng0a1FpZXV1dHQ0WVBILzdubjM4ZVBIZ3dKU1dGNDdqV3JWdFBtalNwZi8vK0ZTTnpIQmNSRVhIczJMRmJ0MjRWRlJWSkpCSWZINTlldlhxTkh6L2V3OFBEdEtWcC9LRkRoKzdkdS9mbzBhT1ptWm5PenM0REJ3NmNQbjI2bzZNakVVVkhSLy95eXkreHNiRnF0ZHJYMTNmWXNHR1RKMDhXaThWbTEyVlo5dENoUTBlT0hFbE1UTlJxdGU3dTdqMTY5Smc4ZWJLL3Y3OXBzMW16WmlVbEpZV0VoQ3hhdE9qeTVjdWhvYUZ4Y1hFYWpjYlB6Mi9FaUJFVEpreXcrSVc1ZmZ2MmdRTUhybDI3bHBlWFp6QVkzTjNkTzNmdS9QVFRUN2RyMTg2c1plM2kyeUlVY0FCZzR3d2xwQ3NnYlI3cENqaHRudkUxYWZNNFhUNXA4NG4vWDdhc3hwRmxIdFZvWkM2dDlGYlZEVm81ZEozYmZqdi9lbS9TaWpNNW9aVzFURkZmdDNoY3FWUUdCZ1ltSkNRY1BYcDB6Smd4RnV1RGF2cm9vNDhpSWlMNDEyS3gyR0F3SkNjbjc5eTU4K3paczE5OTlaV2RYWFczK1RweTVNam5uMyt1MSt1SlNDUVNxZFhxNk9qbzZPam84UER3RlN0V1NLWFNXbWRvbEorZi8rNjc3NmFsM1hzMnJkUHB6cHc1Yy9IaXhmLzk3My9Cd2NHbUxlL2N1ZlBCQngvdzlTakRNQnpISlNRa0pDUWtIRGx5Wk0yYU5iNit2dFc4WWx4YzNQdnZ2Mitza25VNjNmbno1OCtmUC8vaWl5OGFxOWlIa3lITHNzdVdMVHR6NW96eFNFeE1URXhNelB6NTgwZU5HbVhhc3JpNGVNV0tGVmV2WGpVZTBlbDBpWW1KaVltSkJ3NGNlUGZkZHdjTUdGQXhjNTFPOS9iYmIxKy9mdS83bHBPVDg5dHZ2MTI5ZW5YZHVuWC8vUFBQbDE5K2FSeWJtSnljdkczYnRzVEV4UGZmZjk4MGdrcWxXckpraVRHQ1NDVEt6TXo4NjYrL2poMDd0bVRKa3I1OSsxYThhR2hvNk9iTm00MXZrNUtTTm0vZWZPZk9uZmZlZTgvczNqZHQyclJ2MzM4bWRHZG1abVptWmg0NWNtVHExS2t6Wjg2c0dMejY4VzBYWXpvYUF3Q2dnZElra1NhRkswc2xUUXBwa2psTkdtbHpTRmRBNWZXNThwYk1nL0VheFhUOHZFWWZpaTArdXlsdWRoVU5xbC9BU1VWMnEzdGNzSGpxMHFWTDc3Ly9Qc2R4VXFsMDh1VEpreWRQTm5hWVZUUjc5bXgrRXNQQ2hRdk5UaTFjdUZDbjA0MGJONjU3OSs0dUxpN0Z4Y1dob2FHN2QrOG1vaGRlZU9HNTU1NHp0b3lJaUZpMmJCa1I3ZHk1MDJ3VzZ2bno1eGN2WGt4RVk4YU1tVGh4b3ErdmIzRng4ZkhqeDdkdTNhclQ2Y3c2Nml3cUtTa1pOMjRjRWIzenpqdkRoZzB6UFhYeTVNa1ZLMVlRa2IrL3YwZ2tldTIxMTdwMDZhSldxOFBDd243KytXY2k2dENodzVkZmZtbHNuNTJkL2VxcnI2cFVxcTVkdTc3MDBrdXRXN2ZXNi9WWHJseFp2MzU5ZG5aMjI3WnR2L25tbTZwWEt1Rjc0Snljbk96czdKeWRuV2ZPbk5tcFV5ZVdaYTljdWJKeDQwWitzYmMxYTlZWSsrSHFMME5qRDFtelpzMktpb3JtekpuVHIxOC9zVmg4OXV6WmRldldhVFFhaFVLeGUvZHU0Nzk2blU2M2NPSENtemR2aWtTaWlSTW5qaGd4d3RmWHQ3UzBOREl5OHJ2dnZzdk96cFpJSk92V3JUUDJXaG5qZTNoNHlPWHlCUXNXdEd2WExpTWpZOXUyYldmUG5pV2lvVU9Ibmp4NXNuUG56bSs4OFlhbnAyZDhmUHdYWDN5Um5KeE1SRjkrK1dXSERoMzRPQWFEWWNHQ0JUZHUzUEQxOVgzbGxWZTZkKzh1bDhzVEVoSTJidHdZSFIydFVDaSsvLzU3NDJOOXZvZk0zOTgvSXlQajJXZWZIVFZxbEl1TFMyeHNyREh5MnJWcnUzYnRhdnh4ZmZ2dHQzejExcjkvL3lsVHBnUUVCSEFjRnhzYis5TlBQMFZIUnhQUm5EbHp4bzhmYjJ4ZjAvZzF4Wjdxd3poM1k3cHNya2JiK3RWSU9oSUJvREhndEtTK1RYa251TlNmdU5zZmM5ZGVaYytQWnNPN3NIOTdzU2Q3c2hmSGN0RnZjSGRXYzJtN0tQOGtsZHlzMytxdHRzb05KVlUzcU9Za0JpTFNzV1ZhVm1QeFZLOWV2VDc0NEFON2UzdWRUcmRqeDQ1cDA2WnQzNzY5cE9RQmw2N294UmRmL09xcnI0WU1HY0tQcFhOeWNucnBwWmM2ZHV6SVYyelZpYURUNmI3NDRnc2ltalp0MnJ4NTgvZ2l4c1hGWmZ6NDhTKzg4QUwvdUZhanNYd1hOVkpXVnZiNTU1LzM2dFZMSnBPNXVybysvL3p6L0lJak4yN2NLQ3dzTkRiNzl0dHZWU3BWOSs3ZFY2OWVIUndjTEpWS0ZRcEYvLzc5bHk1ZHluZXFtZlpPVmFHNHVOakZ4V1hkdW5XOWV2V3lzN096dDdjZk1HREEvLzczUDc1YTJyNTkrOFBNTUQwOS9aTlBQZ2tKQ1hGd2NGQW9GRU9IRG4zMTFWZjUyYnNYTDE0ME5nc0xDN3Q1OHliL1NQVGxsMTl1MGFLRlZDcDFkblllT25Ub1YxOTk1ZVRrcE5mck4yN2NXREh6L1B6OGp6Lyt1RXVYTG5LNXZGV3JWaDkrK0tHWGx4Y1JIVDkrM01QRFkrWEtsUzFhdEZBb0ZKMDZkVnE1Y2lYL0VkUHV3QU1IRHR5NGNjUE56ZTN6eno4Zk9IQ2dVcW1VU0NSdDI3WmRzV0tGbTV1YlJxTTVjT0NBMlJYVDB0SmVlZVdWNTU5LzN0UFRVeXFWZHVyVWlmL3pnSWpDdysrUFFMaHo1dzVmdlkwY09YTDU4dVhCd2NGMmRuWUtoYUpidDI1cjFxenAwcVVMRWYzd3d3OFZ2L25WakcvVFVNQUJnUFZva2luN0x5NytNL2JxOCt6Sm51eGhQL1owUC9iU0pPNzZBaTdoQ3k1akx4V2VwN0owSWx0YVdrSXBjYXU2Z1duM0QwTVBXTFJXSmxKVWR1cXh4eDdidG0xYlNFaUlTQ1JTcVZRLy9mVFRjODg5OThzdnYvRFBNYXVwVTZkT0ZROTI3dHlaTHhxcUUrSDA2ZE41ZVhsS3BYTHExS2xtcC9pbmRWcXQ5dGF0Qnp4V3JvN0preWViemRnWVBIZ3cvNEx2V2VGWE51YUg2NzM0NG90bWc3VGF0V3ZIZHdKRlJVVlY4NHB6NXN3eERqZmtlWGw1UGZIRUUveXdNTFZhL2RBeUhEQmdRUHYyN1MxR1RrcEtNaDdrNjZTdVhidUdoSVNZUlhCM2Q1ODhlVEwvN0RVcks4dnM3S0JCZzB4SHFvbkY0c2NlZTR4Ly9leXp6NXIrRUh4OWZWdTJiRWxFcWFtcHhvTy8vLzQ3RVkwYk44NXNqSjFTcWV6V3JadkZPM0oxZFRWYmE3cDU4K1p0MjdhMWVFZjI5dlp6NXN3eGl5Q1JTRjUrK1dXK2lqV3RKbXNVMzZaaERCd0FQQ3ljbGxRM09OVjFLbzdtVk5kSmRaMzB4ZGJPU1hqT01zRVd1WFdYTjN0QUEzZjNSWXNXUGZ2c3M3dDM3ejV5NUVocGFlbldyVnRQbno2OVlzVUtpN05USzFOU1VwS1FrSkNlbnA2ZW5wNlJrY0hYVzlYc051TzdpelFhRFY4ZldDVElzaVlWSDNzWmF3NWpMV1VzRkN5T2MrTHZxSnJKMk52Yjh6MlJaanAzN3N5dmg1ZWNuR3cyc3EzK011UkxhclAwM056Yzh2UHpqWjFQZVhsNS9QQzdnUU1IV3J5ajNyMTdiOTI2bFlodTNicmw3ZTF0ZXFwMTY5Wm1qZmtlT1A3NXI5a3BUMC9QcEtRazR4M2w1ZVh4eGR5T0hUdjRoKyttdEZxdHhUdnEwS0ZEeFdrUS92NytjWEZ4cHQxcC9JK3JSNDhlRmtjSXRHL2YzdEhSVWFWUzNicDFhL2p3NGJXSWI5TlF3QUZBdmRFVlVORVZUaFZEcWhpdU9JYlVjZFpPaUlpSVJBb1N5MGxrUjJJRmllVDMzNHJzR0xFZGllMzQxeVMyNDFKMzFDSzhoN3lGbmRpaDdFRVBVcXVqdWRKQ0FWRlJzMmJOM25ycnJlZWVlKzdiYjc4OWUvYnNyVnUzM24zMzNhKy8vcm82VXdkaVkyTy8rKzY3cTFldjFubzhkRTVPRGovU3ZHS1BsQkgvVzd5T2xFcWwyUkZqejVCeGlEMmZqR25CVk90a25KeWNMQTZWYzNaMnJ1d1M5WmVoeGZKRkxwZno0OC80dDhZaXljL1B6MkpZWTAxbStqeVg1K3JxYW5hRW42UnNjVWthL3FZcTNsRlpXYVh6aEdwM1I4YWJxdXlPK0dwU3BWSlZ2S05xeHJkcEtPQUFRRkRsV1Z6K1Njbzd6ZVdmSWszeVE3cW8ySjZrTGlSeElaa3JTVjBZcVN0SlhVbnFRbEpYNXQ4WEpIVWhxUXVKSDd5S2hCR1h1ck4yNlFRN0Q3eFN5UllMTmRMUmVYRDFHL3Y2K243MDBVZnIxNi9mdjM5L2ZIejhrU05Iek9ZblZuVDE2dFYzMzMzWFlERDQrUGdNR2pRb0tDakkyOXZieDhjblBEemM0a2dwaS9qS0x5Z29xUG9mcVQvR01uVC8vdjBWeTZrYXFXeWlnN0ZNcWY0VVhWTUNabWpHV0pjOGNKa01ZZGZSTU43Ujh1WExMUzVyVWhmOFRUM2tPN0lWS09BQW9NNTBCWlIvbXNzN3hlV2ZJdlh0K3IyV3hJbVVRWXg5RUNtRHlENlFVUWFTc2syTnlyS0hvS3ZyOENvS3VHcE9ZcEF5OG1DWFFUVzk5TXlaTThQQ3dsaVdqWXFLZW1BQnQyblRKb1BCMExadDIzWHIxcGwyMTlWb0ZKMlRreE8vckFQTHNsYi9QY29ud3cvZ3E4dnFLdnprREl2SFUxSlMrQmZHRHEwYUVUQkRNOFpldEl5TURJc04rTVdmK1Y0ckFhOXJla2NDaHVXNXVycG1aMmRYZGtmRy9qL0JOK2UxQ1NqZ0FLQldEQ1dVSDNHdmFGTlpYcTZzcmtRS1VnYVNmU0NqRENMN0lFWVpSUGFCdFZ1YjdTSHI0anFzaGJKenNqcmE0dGxxVG1JWTdqK242czNzTFJLTHhYeDgwMDFGS3g3aGU1THUzTGxEUkNFaElXWVBXeE1TRXFwSTJ5eE8yN1p0ang4L3JsYXJyMTI3eG85WXI0WEtndGNVUDBxZG55Tlp4L0lvTnpjM0x5K3Y0Z05FZm5LdWw1ZFg3UW80QVRNMDQrUGp3NCtLaTRpSWVQTEpKeXMydUhUcEV0OVpaWEZzWDYzNStmazVPRGlVbEpTY09YT0dYNVJFUUIwNmRNak96bzZNakN3cks2dlk1UmtiRzZ0U3FZaUluNDdhMURURlhrY0FxQ1ZXUTNuL2NMZFhzdWVHczBjRDJjdlBjVWtiaGF6ZUdERTVkV0dhdjhCMCtsbzA4SXdvSkZuVVAxelU3WHVteldMR2Z5cTU5TEdKNm8wM3FlV1N5azZWNlV2dXFDN3kveFJwc3kyMjhiWUxmTnpIOHZLa1JKU1ZsZlg3Nzc5YjdDYzdldlFvLzlUSmRGZzZQMmdwTnpmWHRLWHhpVnR4OFgrbWtpUWxKWjA2ZGFwaVpPTndMck00Z3dZTjRqdmV0bXpaVW5Hb0V6ODlvckliZVdEd21nb0tDbXJXckJrUjdkdTNyMktIRU11eU1URXgxWS9HRC9rM2RmcjBhWDVZL2NpUkZuYkllUGdabXVGbnlFWkdSaDQvZnR6c1ZGNWUzcDQ5ZTRob3lKQWgvUDRLUW1FWTV0RkhIK1ZuNWxwY29lUGF0V3UxRHM3M0lwZVVsRlI4UUsvWDYvbDFlbjE4ZlByMDZWUHJTOWd1RkhBQThDQnNHWmU1bjczNlBIdXNOWHRwSXBld2pvb3VDN2EwaDUwL2VUL0Z0RnN1NnZPSGFGaXlxTjl4cHNOYXhuOHFLZHZTZzViWWFNajg3ZHRQYVBHK3hWUDhWbHI4UHhZMzNaS0pGQysxK2JxSzRPWGw1ZDk4ODgyenp6NjdmdjM2OFBEd216ZHYzcng1OC9UcDAydldyT0VYakhWMmRoNHhZb1N4ZllzV0xmZ1JieGN1WE5EcGRBa0pDWHE5WHFsVThuTWsrUTJkdEZxdFZxczllZkxrb2tXTExPNDN4UWNob2wyN2RoVVdGbW8wR241cERDOHZMMzY5aHJpNHVBVUxGbHk1Y2tXbjA3RXNtNUdSc1hmdjNsbXpaaGxYNTYrQ1ZDcjE4ZkVob29NSEQ5NjllMWVuMDhYSHh6L3dVeFV4REROcjFpd2lLaTB0blQ5Ly9wRWpSL2dwaDRXRmhjZVBIMy85OWRmMzc5OWZ6VkJTcWZUWXNXUExseSsvZmZ0MmVYbDVkbmIyN3QyN1AvbmtFNzVpbURScFVpM1NFemJEaWlaTm1zUlhoNnRYcjk2OGVYTlNVbEo1ZVhsQlFjSFJvMGZuenAxYlZGVGs2dXJLTDcwaHJHZWZmWllmei9mcHA1LysvUFBQL0xOYWpVWnorZkxsNWN1WEc1ZU9xNFh1M2JzUEdUS0VpUDc4ODgrbFM1Zkd4TVNVbHBhcTFlckxseSsvL2ZiYjE2NWRFNGxFOCtmUHJ6amh0Q25BSTFRQXFBU25wZXdqWE9adlhNNWhNcFFLRmxic1FNN2RHWmVlakhNUDIrcFVxNmtCWGxNeU5MZXIyR2pCSWdramV6NW9yWWU4ZVJWdCtGOVhCUVVGKy9mdnIvajczc3ZMNjhNUFB6UmRSbVQwNk5HSER4OW1XZmFERHo3Z2o0U0ZoVWtra3RtelozLzQ0WWNhaldiNTh1WEd4bDI3ZHUzVHA4K1dMVnNxaHUzYnR5Ky9seFJmdmhpM1dKZzFhMVpPVHM2cFU2ZGlZMk1YTFZwazNCNksvNkJ4akZUVm5ucnFxYzJiTjJkbVp2SVZoc1c5VUt0andJQUJyN3p5eXViTm0vUHo4OWVzV1dPV2pObkNIMVZ3ZFhWOSt1bW50MnpaWXJvUExEL2NhdFdxVmJXYndTQnNoaFVwbGNwVnExWXRYYm8wTVRFeE5EUTBOUFEvM3owZkg1OFZLMVpVZkNoY2Q5N2Uzc3VXTFZ1MmJKbGFyZjd4eHg5Ly9QRkgwenN5bHY2MXMzRGhRcFpsdzhQRHo1NDl5KzhQWVdSblo3ZG8wYUllUFhyVUxYMWJoUUlPQVA2TDAxSHVNUzdqZHk3N0lBbXhGc1k5RGgwWXIrR01ad2k1OUc0NmZmOFRXeTd4VmJUNU5mbVRhclozbGZtKzNHYTlqOEo4VVM0ei92Nys2OWV2UDNueTVQWHIxMU5UVTR1TGl5VVNpWXVMUzJCZ1lMOSsvWVlORzJhMi9HeHdjUEJISDMyMGZmdjJ4TVJFaVVUU3BrMGJpVVJDUlAzNjlWdTdkdTJ1WGJ0dTNyeXAxV3A5ZlgxRFFrSW1UcHdZRmhabThicnZ2ZmZlNXMyYno1dzVvMUtwM04zZGc0S0MrT05TcVhUcDBxVVJFUkVIRHg2TWpZMHRMaTZXeVdUZTN0NGRPM1ljT1hKa05TdVNpUk1uc2l6N3h4OS9aR2RuT3pnNFZGejVyUG9tVFpyVXZYdjNmZnYyWGJ0MmpkOXYxTTNOclUyYk5vTUhEeDQwcUFielFpWlBudHlpUll2UTBOQTdkKzZ3TE92cjZ6dHc0TUFKRXliVWZmYW9VQmxXNU9QanMySERoc09IRC8venp6L3g4ZkVsSlNWS3BUSWdJR0Rnd0lHalI0ODIrMklJcUZ1M2J0dTJiZHU3ZCsrRkN4ZXlzckowT3Ayam8yTkFRRUMvZnYxcS9iaVpKNWZMRnk5ZVBHTEVpRU9IRHZGN1dzaGtNbDlmMzk2OWU0OGRPN1krNmxGYmdiMVFBWUNJaURnRDVmM0RaZTduc3Y0VWJIMWRzVDI1UGNwNGhUQ2VJMGp1STB6TWg0ZzkwWUh4R2xuVHZWQXJ5aTVMREUzNktGNFZXWFd6b1Q0emgvdk5ybUxyQlhnNCtMMVF2Ynk4ZHV5b3pVS0EwTGcxbkwxUTBRTUgwT1NWcFhFcFAzQ3BPNmlTQWZVMXBtakplSVl3bnNQSmZTQXg5ZlVYdnczeHNndDR2ZDMzY2NYbnJ1Yi9IVjE0WEswdk1EM3JieC9jeFhWb0wvY25YV1dWcmxZS0FHQUdCUnhBazhWUjduRTIrWHZLT1N6TWpBU1pGK003bnZHYlRFNU5jVXIvQTdWMWVxU3QweU9UNlVPMXZsQ2x5eTB6bERoSTNaMWxYbEpHYnUzVUFNRDJvSUFEYUhwMGVWenFEaTdsUjlJSXNhbXoySjd4R3NYNFRTYVB3VTFuY0Z0ZEtDVXVTa2tOTmlvRkFLZ0lCUnhBVTFKNG5rdituc3NNSTY3dWUxTXk1UDRvNHplWjhSNURZaUYzQkFJQWdBZENBUWZRQkJqVVhQb2VMdmw3S3JraFFEVEhqb3pmWk1adk1zbWE0dlkxQUFBTkFRbzRnRVpOWDh6ZDNjQWxiU0s5cXE2aDVMNk0zOFIvbDlnRmFMVGVmUFBOTjk5ODA5cFpBRHdBQ2ppQVJrcGZ6Q1Yrd3lWdEZtQXROOGZPVE9CY3h1ZHBESEVEQUdnZ1VNQUJORHI2SWk3eGF5NXBxd0NsbTJ0L1VlQTg4bmhjbU1RQUFFQWdLT0FBR2hGZEFaZjREWmU4bFF6cXVvYnlIQ2tLL0Q5eTZTVk1ZalpLNGlqa1hoUUEwQWpvaXFoaHpDSkhBUWZRS09nS3VJUXZ1WlJ0ZGQyMGxCRXp2aE9ZZ0huazBFNnczR3lYblM5WGxzRllPd3NBYUNqWWN0TGxrWDJkZG5jVkNnbzRBQnVuemVVU3YrSlNmcWhyNlNheVk1bzl4d1M4U1hiTkJNdk54akYyZmx6QkJXdG5BUUFOUm1raUVUR0tsdGJPZzFEQUFkZ3lRd2wzNXpQdTd2cTZSMkw4bm1IYUxySEY3VXJybDl5WE5IZEptNE1GVXdDQWlMajgwMFFNdWZhemRpSkVtRk1HWUtPNDlOM3N5ZDRDVkcvT1BVVDlqaktkMTZONnE0aHhmNHlJdUxUZDFrNEVBQm9FTG5VSGVUeE9NZzlySjBJbzRBQnNVTWt0OXR4d0x2b04wdWJVS1k2ZEg5TmxvK2lSdytUVVRiRGNHaG4zUjBuUmlrdmJaZTA4QUtBQlVGMG5WVFRqUDlYYWVkeURBZzdBZHVpTHVSdUwySWlCVkhTNVRuRkVka3pyOTBTRExqQytFd1hMclpGaVdzMGhkUnlYOHIyMUV3RUFLMk92THlCRks4Ym5hV3NuY2cvR3dBSFlCSTVMM2NIRnJTQmRYaDBETWI0VG1IYkw4Y0MwbXBqbU03aU1YN21iN3pHT25adjZvaW9BVFJpWHNJNktJa1g5amxvN2tmc1lqdU9zblFNQVZLbjRHbnQ5QVJWZnJXc2N4ODZpam12SnVhY3dXVFVkdWtMMjdGRFM1alB0VnpMTnBsazdHd0I0MkxqVW43anJDNW1BTjVpMkgxbzdsL3RRd0FFMFlKeU91LzBKbC9nTlVkMytPMlZrVE90RlRPQmNqSnFvcGZJc051b2xLamhIN2tORUhWYVRmYUMxRXdLQWg0UGpZcGR4ZDljekxWNW0ycThrUm16dGZPNURBUWZRVUpYY1lLTm1VOG5OdXNaeDZpcnFzcEdVYllUSnFnbmo3cXptNGo4akluTHV3ZmhPWU53R2ttTkhheWNGQVBXakxJVkwyOFdsN2FHeU5LYlRPc2J2R1dzblpBNEZIRUFEeEhLSlgzTzNQeVZPVjZjdzZIZ1RYUEVWTG1rTGw3N24vaEduTGlSMnNHWktBQ0FnUXdscDgwbVhUNFpTa3ZzeXpXY3d6YWFSM05mYWFWbUFBZzZnZ2RIY1phL05vY0tMZFkyRGpyZjZveS9pMGtOSkhVKzZmRTZiUjZ6VzJna0JnRUJrYm94OUFObTNZcFJ0eUxXL3RiT3BDZ280Z0FhRVMvMkp1N1drcmx2Um8rTU5BS0N4d3pJaUFBMkROcHVObVVjNVIrb2FSOUZDMVAxSGN1d3NURllBQU5BZ29ZQURhQUFLenJGWFh5QnRibDNqZUlhSXVtd2tpYk13V1FFQVFFT0ZBZzdBeXJpa3pWenNFdUlNZFF2RE1HM2VZd0lYQ0pVVkFBQTBaQ2pnQUt5SExlZWlYK2N5OTljMWp0UkYxUDFIY2gwZ1RGWUFBTkRnb1lBRHNKS3lkUGJ5VkZKZHIyc2M1KzZpN2o4MXpGbnVBQUJRVDFEQUFWaER3Vm4yeWd6U0ZkUXhETlBpSmFiOXg4VGdQMlFBZ0tZRi83OFA4TEJ4ZDcvbDRwWUpNT2l0MHpyRy96bWhzZ0lBQUJ1Q0FnN2dZZUs0bUhsYzJzNjZobUZrb2g0L2tjY3dZWklDQUFCYmd3SU80R0ZoeTltb1daUjlzSzV4Skk2aW5udklwYmN3V1FFQWdBMUNBUWZ3VUJoSzJFc1RxZkJTWGVQSWZVVzk5MkdETEFDQUpnNEZIRUQ5Szg5aUw0Mm5rdGk2eHJGdkxlcnpPOG05aGNrS0FBQnNGZ280Z0hwV21zaGVlSXJLTStvYXg2V1hxT2Nla2pnSmt4VUFBTmd5RkhBQTlVa1Z6VjRjUjdyQ3VzWng2U3ZxL1N1SjdJVEpDZ0FBYkp6STJna0FORjU1NGV5NVVjSlViNzFDVWIwQkFJQVJ3M0djdFhNQWFJeHlqckJYcHRWNXNUY2k1eDZpM3Z0SmJDOU1WZ0FBMENpZ2dBT29Cd1ZuMklzVGlOUFZOWTV5dVYwUkFBQWdBRWxFUVZSVEYxR2ZNQkk3Q0pNVkFBQTBGbmlFQ2lDMHdrdnNwV2NFcU40Y2drVzk5Nk42QXdDQWlsREFBUWlxK0NwN2FRS3htcnJHY1FnVzlRbkRuRk1BQUxBSWoxQUJoS082emw0WVEzcFZYZU1vMjRqNi9rVlNWMkd5QWdDQVJnY0ZISUJBU3VQWmN5TUVtSE1xOHhMMVA0SFZlZ0VBb0FwNGhBb2doTklFOXZ5VEFsUnZJcm1vNTI1VWJ3QUFVRFVVY0FCMVZwYkdYaHhMMnV5NlJ4SjEyMFpPWFlUSUNRQUFHak1VY0FCMW8xZXhseVpTV1hyZEl6RnRsNUxuQ0NGeUFnQ0FSZzRGSEVCZHNPelZtYVMrWGZkQWpPOEVKbUN1RUNrQkFFRGpod0lPb1BhNDJHV1VkMEtBUUM2OW1NN2ZDQkFIQUFDYUJoUndBTFhFcGUvaDdtNFFJSkNpdWFqSGJtS2tBb1FDQUlDbUFjdUlBTlJLMFJYMi9CUEU2ZXNhUnlRWDlUdE9EdTJFeVFvQUFKb0c5TUFCMUZ4WkdoczVSWURxallocHZ4TFZHd0FBMUJRS09JQWFZalhzcFVta3l4TWdsTmNUVFBNWEJZZ0RBQUJOREFvNGdCcmgyS3N2a3pwT2dFaHlIMUdYYndXSUF3QUFUUThLT0lBYTRPNnVwNXhEQWdSaXhLTHUyMG5zSUVBb0FBQm9lbERBQVZSYnlVMHU3bU5CSWpGdDNpZm43b0tFQWdDQUpnZ0ZIRUQxc0dYc2xSZUkwd2tReW0wZzF1d0ZBSUM2UUFFSFVDM2N6ZmVvTkY2QVFHS2xxT3NXSWthQVVBQUEwRlNoZ0FPb2hwekRYT3AyUVNJeDdWZVF6Rk9RVUFBQTBHUmhJVitBQnluUFlrLzNKMzJSQUtGYytvcjYvaWxBSEFBQWFOclFBd2RRTlk2Tm1pVk05Y1pJUlYwM0NoQUhBQUNhUEJSd0FGWGhFcitpZ3JPQ2hHTGF2RTkyelFVSkJRQUFUUndlb1FKVXJqU2VQZDJmT0lNQW9SdzdpZm9kSTBZc1FDZ0FBR2p5MEFNSFVDbjIyaHhocWpjU2licHNRdlVHQUFCQ1FRRUhZQm1YK2lNVlhSWWtGQk00Rnp2V0F3Q0FnUEFJRmNBU2JUWjdxaS9wVlFLRWt2dUlIbzBra1Z5QVVBQUFBRVRvZ1FPd2pMdjVuakRWR3hIVDdrTlVid0FBSUN5SnRSTUFhSGp5L3VFeWZ4Y21sR05ueG5lU01LR2c0ZUhLVlBxOFJFNnJzWFlpQUVDTVJDYnhDR0FVTHRaTzVDRkJBUWZ3WDZ5R2pYNURxR0NpRHA4SkZRb2FDRjFxVlBtTncrVUo1d3g1ZDdreVlicHBBVUFvak1KRjR0MUczbTZJWFlmaFlyY1cxazZuSG1FTUhNQi9jTEZMdUx2ZkNoUEwrMGxSdCsrRkNRVU5nUGIycWFMOTc3UEZXWXhNcWVnNVFlemFYR1R2S2xLNmt4aC9DUU0wQUJ6TGx1U3hKYm42ekZ1YUsvdUlTT0lUN1BUVWNtbnpidGJPckY2Z2dBTXdVWEtMalhpVWlCVWdGQ01SUFhvUksvYzJHcVZudmxjZFhNVW9uQjBHdjZib05abVJLYTJkRVFCVWlpM0pMVDIvby9Uc2oxeDVpWExJR3c1RDUxbzdJK0doZ0FPNGp6My9CQlZlRkNRVTArb05wdDB5UVVLQjFXa3U3eXYrN1YySlQzdlg2WnRGVGo3V1RnY0Fxb1V0eWlqY1BWZVhHcVhvTWQ1cDNLZldUa2RnbUlVSzhLL3N2NFNxM2tqaXpBUXRGQ1lVV0pzaFA2WDRqMld5dG8rNXZ4Nkc2ZzNBaG9pY2ZkMW1oOW8vTWtOemVaL20waS9XVGtkZ0dMb0JRRVJFbklHTi9WQ29ZRXliOTBuaUtGUTBzQ1pXWDdqN0RiSFMzV1h5T211bkFnQzE0VGg2c1VHVlhYeGd1Y2plVmQ1aHVMWFRFUXg2NEFDSWlMaTBuNmswVVpoWWNtK214VXZDaEFKcjAwVHUxV2ZjZEo3eUpTUEhvRGNBVytVeTVTdUpUenZWNGJYVWlJYU5vWUFESURLVWNuR2ZDQldNYWZtcVVLSEE2a292N1pFRjlaZjZkN0YySWdCUUo0NGpGaG55N3BiZlBHenRSQVNEQWc2QXVNU3ZTWmNuVEN5eEE5UGlSV0ZDZ2JVWmNoUDE2VEdLSGhPc25RZ0ExSldzVlIrUjByMHMraTlySnlJWUZIRFE1R2x6dWNSdmhBckd0SGlSeEE1Q1JRUHJLcjk5a3BFNzJIVVlZZTFFQUtET1JHSlpRQjlkV295MTh4QU1DamhvNnJpRUw0Z1ZhQ3NrUnNxMGVsMllVTkFBNkhQaXBYNGRTU0t6ZGlJQUlBQ1JrN2VoTUpVNElWYjZiQUJRd0VIVHBpL2lVbjRVS2hqak41bGtIa0pGQTZzejVDWXc5azFsWDBXQVJrL3M2RVVjMTJoMndFTUJCMDBhZDNjRHNXVkNSV01DM3hRcUZEUUUrdndVa2NMWjJsa0FnREJFRGg1RXhHcUtyWjJJTUZEQVFSTm1LT0dTdGdnV3plc0pzbTh0V0RSb0NBdzZJc2JhU1FDQVFFUmlJaUpXYiswOGhJRUNEcG91TG5rYjZRWDdVMHdVdEVDb1VBQUFBRlZEQVFkTkZpdmc1Rk55NlV0TzNRV0xCZ0FBVUNVVWNOQlVaZjFKdW55aGdva3crZzBBQUI0aUZIRFFSTEYzdnhVc2xySXRlWTRVTEJvQUFNQ0RvSUNESmtsMW5Rb3ZDQldNQ1hoRHFGQUFBQURWSWJGMkFnQld3Q1dzRXl5VzJKN3hteVJZTkdnS1ZIY3A0dTE3cTRsMi9UL3lHMlR0aEFEQTlxQ0FnNmFuUElQTDNDOVVNTVozUERGU29hSkJrNUFkU1psbjdyMU9QWVlDRGdCcUFZOVFvY25oa2pZVGNVSkZRL2NiMUJpcnUvOWFYMnJOVEFEQVpxR0FneWFHMVhESjN3c1dUZTVEcnYwRml3YU5UM2tCaFkyZ3Y4YVM0ZDhOUDNLdjB2Vk45eHZjUFVBcFIrNi9qVmhJdTd0UVlleERUeFFBYkF3ZW9VTFR3cVh1SUVPSlVORVkveWxZcVI4cVZaWkxCeWRTMFcwaW9rT1R5UzJZVW8rVE92MC9iYlRGZE93RmtqbFJzOGZKVUVaSkI0bUkvaHBQSS9lUVcwY0JjOUhwZEh2MzdqMTY5R2g2ZXJwRUlwa3paODZvVWFNZWVBb3Npb2lJV0xac0dSRnQzNzdkeDhmSDJ1bFVxcWlvYU9MRWlVVDAxbHR2alJneG9qb2ZtVFZyVmxKUzBzaVJJeGN1WEZqL0NVS2RvSUNEcG9WTDJpeGdOTWJ2R1FHalFXT1RldXhlOVVaRU9aR1VFMWxwUzIweEpmeG04cmFRYnUrbXZpdXFpSDM1OHVWMzNubW5zck1EQnc3ODhNTVBqVy8xZXYxNzc3MFhGUlZsZkZ0UVVQREFVL1dFNHppR3daODlBSFdGQWc2YWtyeVRWSm9nV0RUSHpxUnNJMWcwYUh4YVAwTUoreW45WkkwLzZCUkkzWVRjbWUzSWtTTjhpVFpqeG95eFk4ZUt4ZUxTMHRJSG5oTGNpUk1uamg0OTZ1M3RQWGZ1M0hxNkJFRFRnUUlPbWhBdUkxVEFhSmkrQUE4MitGdmFXZk1ub1FQV2t0eTFtbTBYTEZnUUZCUmtkdERSMGRIMDdkV3JWNG5JMzk5Lyt2VHAvQkY3ZS9zSG5oTGM3dDI3RXhJU1JvN0VxdGNBQWtBQkIwMEdwK015dzRRTHh6QitrNFdMQm8wVVYyRytzOHlaMmt5aFRuTkk0VW42VXJxeGhXSjNrRHJ0UDIxWWJmV3YwTHg1ODdadDIxYmRScTFXRTVIRjBWcFZuQUtBaGd5elVLSEp5UDZiREdyQm9yay9SaklQd2FKQlkzWHJ4Lys4bFNqb2liM1VleWtwUEltSUpQYlVaUjQ5ZVpDVWZsVjlTaUJWakR6RG9MU0dqT000dlY1djdTeWd3VUVQSERRVmJQb2VBYU14L3BpK1lFMWNlUW1uTGVXMHBaeFd3Mm5WbkZiRGFVczVyWnJWYWpodEtlbkxPTDJXTStqSW9PZFlIUmwwbkVILzcvOXFPVlpQQmoxbjRJL3JpTlgvZTFaSEJ0MjlzMW8xRVltVTduWEs4dHJYRlAzTmY0NzBYME91SGN5YjJiblQ0STMwNTFQM2p5UWRwUGk5RkRTeFRsY24wbWcwVHoxMVAreWxTNWRDUWtLSVNLbFU3dHExcTdKVCsvZmZYK1k2TFMxdHo1NDlrWkdSZVhsNWNyazhNREF3SkNSa3hJZ1JJcEdGUC82dlg3LysxMTkvUlVkSDUrZm5pMFFpRHcrUFhyMTZUWjgrUFRjMzk1VlhYakUyTzNUbzBLRkRoL2pYWVdGaENvV0NpRmlXUFhIaXhPSERoMi9mdnExV3E1MmNuSm8xYS9iNDQ0K1BHVFBtZ2JlWmtaRng2TkNoeTVjdnA2YW1scGFXT2pnNEJBY0hUNXc0c1Z1M2JxYk52djc2NjdDd01DOHZyeDA3ZHFTbXB1N2F0ZXZ5NWN1RmhZV3VycTc5Ky9lZk1XT0drNU5UeGVCeGNYRjc5KzY5ZHUxYVVWR1JrNU5UejU0OWpjK2FxOE5zSG1oNGVQaUJBd2NTRWhMS3lzcDhmWDBIRGh3NGVmSmtwVkpwK2hGK0htaElTTWpDaFF1M2I5OSs1TWlSN096c2NlUEd2ZmJhYTN3RGp1TWlJaUtPSFR0MjY5YXRvcUlpaVVUaTQrUFRxMWV2OGVQSGUzaFU5VmVsOGVybDVlVStQajZQUHZyb3BFbVRxdi9FL1BMbHk3Ly8vdnVOR3pkVUtwV1RrMU53Y1BEWXNXTzdkKzl1MnNiMGh4d2JHN3R6NTg3cjE2K1hsNWNIQlFWTm5UcTFiOSsrUkZSV1ZoWWFHdnJQUC85a1ptYks1ZkxPblR2UG1ER2o0akNBek16TVgzLzlOVEl5TWpNelV5d1d1N3E2ZHU3Y2VmcjA2ZWd0TnJLWkFxN1VVQjVma3BWZlhsS2dWWmNaZE5YNEJJQUpWc3NWbEpCa29ERFJHQWxUN2sxSlo2clJ0QWFrSW5GN0ovODJqajR5a2MzOGh5azRRMzRLVzVMRHF2TlpUUkduS1dSTGkxaE5JYWNwWWpWRmJDbi9vcEFyRjY0bnRUN29WQlRhaDdURjVzY1ZYaFE0M3ZKSFBIdVNSM2ZLdlhML3lLbDVkR29lRWRHVGg4aTljejFtVzdralI0NTgvdm5uZk4rUFNDUlNxOVhSMGRIUjBkSGg0ZUVyVnF5UVN1OXZRS0xUNmI3ODhzdS8vLzdiOU9NcEtTa3BLU25EaGcwemJXbVJWcXRkdkhqeGxTdjNibDhrRWhVV0ZoWVdGcGFYbHord2dJdUxpM3Z6elRkWmxqVit0cmk0K1B6NTgrZlBuMy83N2JlSER4OWU4U05SVVZGTGxpelJhRFQ4MjV5Y25OOS8vLzN5NWN2cjE2L25xMG1qWDM3NVpldldyY2EzK2ZuNVI0NGNPWFBtek9USnRSaytzWGJ0V3RNZlVYSnk4czZkTzArY09MRjI3Vm92TDYrSzdiLzg4c3VEQncrYTFjckZ4Y1VyVnF6Z1J5N3lkRHBkWW1KaVltTGlnUU1IM24zMzNRRURCbFR6NmovLy9QTS8vL3p6MldlZlZWMzI4ZVgxK3ZYcnc4THVEVUVSaVVRRkJRVm56cHc1YytiTXRHblRubi8rK1lvZk9YMzY5TWNmZjJ6c09MeCsvZnJpeFl2ZmV1dXQvdjM3di8zMjIvSHg4Znh4clZaNzVzeVp5TWpJZGV2V3RXN2Qydmp4czJmUHJseTVVcXZWOHBmVDZYUVpHUmtaR1JtREJnMUNBV2ZVMEg5UEpKZm1uc2k2SHBtZmtGS2FaKzFjd01aSkJWMXhOK1dDa05IK0swRHAyY010Y0tSdk53KzVZeldhMnhpMktNTlFtR1lvem1SVk9RWlZEcXZLWmxVNUJsVTJxOHJteWxUV3prNElaWGtXcWpjaWNnMnU2bE9lM2Y1VHdCbXA3dGE2Z0ZNb0ZFZU9IQ0dpeFlzWG56OS92bGV2WHF0V3JUS2VyZUlVRVowL2YzN05talZFTkdiTW1Ja1RKL3I2K2hZWEZ4OC9mbnpyMXEyUmtaSGJ0bTJiUFh1MnNmSHExYXZEdzhQNTVVc21UcHpJOTZiRXg4Zi8rZWVmRE1NRUJBVHcxNW85ZXpZL2ljRnNqYkZkdTNaZHVYS0ZZWmlYWDM1NTFLaFJDb1VpTHk4dk9qbzZKaWJtZ2ZlbzBXamtjdm1ZTVdNR0R4NGNHQmpJTU15dFc3ZldyRm1UbnA2K1ljT0dRWU1HbWRWa3BhV2xLMWV1N05tejUvUFBQKy92NzUrVmxiVjU4K2F6WjgrbXBLU0Vob2JPbURIRDJKSy9XU0pxMzc3OXpKa3pnNE9ERFFiRHhZc1hOMjdjK09PUE5YN0d2WC8vL3NURXhCa3pab1NFaExpN3UyZG5aKy9idHk4c0xDd2pJMlBWcWxWZmZQR0ZXZnVFaElUazVPVDU4K2NQSHo2Y1pkbWNuQnkrVmx1OGVQSE5temRGSXRIRWlSTkhqQmpoNit0Yldsb2FHUm41M1hmZlpXZG5yMXk1Y3QyNmRlM2F0YXQ0OVlTRWhHblRwbzBZTVlLLyt0NjllLy80NDQvVTFOUlZxMWI5NzMvL3F6cjVyVnUzOG4ybDA2ZFBIelpzbUl1TFMxWlcxcTVkdS83NjY2K2ZmLzY1WGJ0Mmp6enlpR243a3BLU3p6NzdiTUtFQ1JNbVRCQ0pSQmN2WHZ6bW0yL1VhdldtVFpzaUlpTDQreG95WkVoeGNmSGh3NGUzYjk5ZVhsNitkZXZXVHovOWxQKzRXcTMrOU5OUHRWcHQyN1p0NTgrZkh4Z1lxTlZxVTFOVER4OCtiUFp2czRscm9BVWNTOXlGdkRzSDBpSnZGS1ZhT3hlQWh5MVJuWk9venZrMTVmelQvcjBtdG5qRVFXSm43WXhxZ3lzdE1CU2s2Z3RTRFFXcGhvSVVRMEdLb1NEVlVKaE9UYllIdmVxcENhSmE3cWc3Zi83OGlnZnJ1TUNzVHFmalN3clQvaFVYRjVmeDQ4ZnI5Zm90VzdhRWhZWE5tREdELzIwYUhoN09WMjlUcDA2ZE9YT21NVWpIamgwN2RxeldETnhMbHk0UlViZHUzU1pOdWplejI5UFRjK2pRb1VPSERuM2daMzE5ZmJkdTNXcmFnOVd4WThkNTgrYTk4ODQ3YXJVNktpcXFZbTNSdjMvL3BVdVg4c1ArbWpWcnRtVEpraGRmZkRFckt5czhQTnhZd0dtMTJnMGJOaEJSMjdadDE2NWRLNWZMK2VPREJ3OXUzNzc5bkRselNrcHF0aDc0blR0M2xpNWRPbWpRdlgxdi9mMzkzM3p6VFlsRXNtL2Z2cGlZbUt0WHI1bzk4STJQajMvaGhSZU1LeXI3Ky92elQ1eHYzcnpKUDVEbEgza1RrYk96ODlDaFE3dDI3ZnJLSzY4VUZ4ZHYzTGl4WWpsWThlcno1czFqR09iQWdRUFhybDJMaW9ycTJyVnJaWmtuSkNTRWhvWXlETE5zMmJJZVBYcndCMzE4Zk9iUG41K2JtM3Zod29WZmZ2bkY3SWRjV2xvYUVoSXlhOVlzL3Uyd1ljTzBXdTBYWDN5aFVxbk9uajA3Zi81OC9yNzRpakFqSStQSWtTT1hMMTh1S3l1enM3TWpvaHMzYnZCcjJjeVpNNGZ2bHJPenMydmR1clZwRngwMDBFa01ITkhtTzBkWDMvZ2QxUnMwY2IrblhYcjF3cFlUV2RldG5VaVZXSU9oSUVVYmYwWnpjWGZKMzJzS2Q3Mlp0K0hwN0pYZHMxZjF6ZHM0b2VpWGVTV0hQOU5jM0syOUUySElTMm9TMVp1OUQ4bWNMUnpQdjFIVnAzS2pMQjkzTWU5TmVRaE9uejZkbDVlblZDcW5UcDFxZG9wL1FxZlZhbS9kdXNVZkNRME5KYUtBZ0lBWFhuaWhkcGZqZjIxblpXWHBkRFgrZW5oNWVWVjgvdGlwVXlmK1JYcDZlc1dQdlBqaWk2YVROcVJTNmFPUFBzby84elUraWoxejVreFJVUkhmYTJpczNuZytQajVQUC8xMFRmUHMzcjI3c1g0eWV1NjU1OFJpTVJHZE8zZk83SlJjTGpjZHBNZzdjT0FBRVhYdDJ0Vll2Um01dTd2ekQzWmpZbUt5c3JMTXp2Ym8wYVBpMVdmTW1NRS9uejE3OW13Vm1mTlBUbnYyN0dtczNvejRMOFBObXpjci9vdWJNbVdLNlZ0akxlN3Q3VzIyamd4Zi9IRWNaL3lYeFg4ZitDR1lWU1FHRGE0SGppVnVROXpmeDdJZTNITU8wQlNvRGVWZnhSMk1La3g2cmMzd0JqSTJqaTNPMHFYSDZOSmlkT2t4aHR3RVEzNkt0VE5xWU1SMjlPd05JcUw4Ni9UWE9OTC9PMkpQVzBSMzlsQnJTOE9uY2k1VDF2bi9IQm02alZwVWErK2p0OTU2cTJMUGhMdDduYVpmOEVPc05CcE5GWU85OHZMeStBNnR1TGc0dnBmRjRzeUc2aGcwYU5EVnExZlQwOVBuelp2My9QUFA5K25UcDZhellsbVdUVTFOVFU1T3p2Z1h3ekFjeHhrSHVoazVPRGkwYXRYSzdDRGZ2OFZ4SEQ4SGdvaWlvNlA1eGwyNmRLbDR1VnAwQmZYcDA2ZmlRU2NucDVZdFd5WWtKQ1FsSlptZENnZ0lNRnZNTHk4dmp5OW9CZzYwUEphM2QrL2UvRFBmVzdkdWVYdDdtNTJxMk43RnhhVlZxMVlXcjI2Sy96SkVSVVdOSFR2VzdKVEJZT0QvdDdDdzBOUFQwM2hjS3BVMmI5N2N0S1dkbloyam82TktwV3JYcnAzWjk4VDRRWDVGRy82WnRhZW5aMDVPenBkZmZwbWFtanB1M0RnM043Y3FNbXl5R3NUdkExT28zZ0FxQ3MrK2thVE9lYi9qT0UrNWhZbHk5WTFWNStsU292UVoxM1dwMGJyMEdMWWs5K0huOEFBU21VanV3Tno3UnlreWZTR3pKN0dVa2NoSUxHWEVNa1lpNVYvd0I0MHZMSnlWMmVlc3J0dTRTYmVPMUhrT1hWbDcvOGk1OThteEZYbi85M2Q1VVR5ZG1QMmZJeTJmcUdiMXhoY2ZGV2Z3MVJFLzRvcGxXZVB2MUlyNEFlWlpXVmtjeHhGUnk1WXRhMzI1TVdQR0pDY24vLzc3NzdkdjMxNjhlTEdQajgvbzBhUEhqQm5EMTFKVjArbDB1M2Z2UG5EZ1FEVjNBTE00NmRMWXg4WlhKRVNVbloxTlJINStmaFViRTVGRVV1TmZuYzdPbGpwbC96MWU4ZWRzV2cveCtJcTVpcXlNUFpHRmhZVjF2TG9wNC9DN0t2cEgrUytEa2F1cmE4VVNYS0ZRcUZTcWluOWF5R1F5L29XeCsxTXFsWDc0NFljclZxekl5c3Jhdlh0M2FHaG92Mzc5eG8wYlo3R1lic29hVmdGM091Y1dxamNBaSs2cWM4SlNMNzBVOU9CUlFYWEg2VFM2bENoZDJqVmQ2alZkU2hTck1uOGk4MUJKN2NRT0hpSUhUNUc5aTBqcEpsSzZpNVJ1SWdkM2tZT0h5TjVWcEhRVE9UWGdXV250bi85UEFhZlgwTUZ4MVBaWmF2VVVlWGFuL0JoS09rUTN0bFQ0VkMyZlJRcUZyOG1DZ29JMmJ0eFlkY3V5c2pMK0JmOG9zSFpFSXRFYmI3enh4Qk5QL1BycnIrSGg0Wm1abWQ5OTkxMW9hT2c3Nzd4anNlUEtOTThsUzVaRVJrYUtSS0wrL2Z0MzdkclYzOS9mMjl2Yng4ZG55cFFwVmRjbFZTc3ZMNitpVU9NcXJzLzhJSlgxS2ZJL1FPTkRRNk9LUjR6RjVRTjdPaXMycU9uVlRmRTNPMzc4K0RsejVsUjlYUUcxYTlmdSsrKy9QM2p3WUZoWVdGSlMwdW5UcDArZlBqMW8wS0IzM25uSDdJbDJVOWFBQ2ppV3VPMkpwNnlkQlVERDlWZjZsV0UrblZzcXpmODBGNFErSzFaNzk1SStQVWFYR3FYUHZsTWZsNmdDSTFOS2ZOcUozVnBLM0Z1S2xHNGlCdytSZzd0STZTRjJhMTZOVDl1YXVKMFV0N09xQnJXZDBDQVVma1cwek14TWxtV3JMaGVNWFRzVngxM1ZWRkJRMEtKRmkxNTc3YlUvL3ZoajU4NmR4Y1hGSDMvODhROC8vT0RxV3VtdVl1Zk9uWXVNakNTaUpVdVdtRDFZck1Wd09sTjg1NSt4MDh0TU5YdjdxcE5QYW1xcWFlZFpGWXcvaDR5TURJc04rRjVEaTcxM2RibTZrNU5UWGw2ZXhkR0U5VW9xbFQ3MTFGTlBQZlZVVEV6TWp6LytlUFhxMVZPblR2bjUrUm5uUmtBRG1zUVFrUk9iWFY1azdTd0FHaTZXdUI4U3d3VU15SldyeTI4Y0x0Ny9mczVuaitaOTg2VHFqK1dheTc4K2hPcE43TnBjM202SS9ZQ1pUayt2Y0p1MTAvUGRzMTVMcnJpOXZOdDV3bXJsNE5jVXZhZklnNGRKbTNkdkROVmIrT3UxK1ZURVcxUmU0eEpCUVB6ZVhHcTErdHExYTFXMzlQUHo0NGRxblRyMTREKy8rWDRnNDVNeWl4d2NIS1pNbWJKczJUSitNdVBseTVlcmFNeVBWSE4wZERTcjN0TFMwc3dlNnRWVVFFQUFYNVdtcEZnWTRubmhRbzFYRVRMTytUQjE3ZG8xbFVwRlJKMDdQM2lsR0I4ZkgzNG9XRVJFaE1VRy9HUmVrVWhVY2ZKdmJHeHNGVmV2ZXJJdy8yVzRldlZxWFhvMDY2SlRwMDZyVjYvbUo2WlU1MnZXZERTZ0F1N3ZqS3ZWYUFYUXBFVVhKaGZwU3VzVWd1UDBhZEhxZnpia2I1bWEvVW12d2wxdmFDTDNzc1daZ3FWb1JpUVJld2JKTzR4UURuN05lZExuN3EvLzd2MWhqTWVDWXk3VE5qbU9mRmZSNnhscHkxNTEzZkNnd1VyWVIra25hL1BCNGdTNjlrMDEydFdYUVlNRzhSMXZXN1pzcVZnSmxaU1VKQ1FrOEs5RkloRy9XRzVrWk9UUm8wY3Joakl0MS9qUlRybTU1bU1vamM5aGpRSURBL2tYRldjaG1PS2ZLcGFWbFprbHVYMzc5bXJjWlZXTXkrRnUzcnpack9LOGVQRmlaU1ZVRlk0ZVBacVltR2g2UktmVGJkcTBpUitXeDArRGZhQW5ubmlDLzFFZlAzN2M3RlJlWHQ2ZVBYdUlhTWlRSVdhekgvZzEveXE3dWtLaHFQcnFnd2NQNW4vSTI3WnRxM2cyT1RtNTRwQzdPcXI0ZlJDSlJIeEpYZlgzb2FscEtBVmNWbG5SZFN3YUF2QWdCbzZOeUxId3gzUTFQcW5UM2o1VkhMWTBaODJBdkkwVFNvNnQweVZIRW1zUVBrVWlScTZVdFJua01HeSsyNnlkM2t1alBPWWVkSm42dGNQai8yZlhaWXpFSjVna3N2cTRhRVBrUDRTYzI5eDc3ZG1EdXJ4SjlwYUhuNVBNaVlKblVzc24vbjNyUXEwblZmTWlhV2xwOFpiVVpmZE1MeTh2ZnNwaFhGemNnZ1VMcmx5NW90UHBXSmJOeU1qWXUzZnZyRm16cmwrL3Y3VE5jODg5eDg5NVhMTm16ZnIxNitQajQ4dkt5b3FMaTgrZE83ZG8wU0xUdXFGRml4WjhYODZGQ3hkME9sMUNRZ0tmNU50dnYvM2pqei9ldlh1WFpWbU80ekl5TXI3NTVodisxN2JaVGsxbStCVnJkVHJkcWxXcitPa1U2ZW5wYTlhc09YLytmQzNtR1pnS0RBemtlL1hPblR1M2RPblN1TGk0c3JLeTdPenNQWHYyTEZ1MmpMK1JtbHE0Y09IQmd3Y0xDd3RMUzB1am9xTGVldXN0ZmdMdnJGbXpxcmsrN2FSSms1bzFhOGF2bkx4NTgrYWtwS1R5OHZLQ2dvS2pSNC9PblR1M3FLakkxZFgxNVpkZnJ0SFZaODZjYWJhWGw1bkhIbnVNNzRRTEN3dGJ0V3BWUWtJQ3k3SjZ2ZjcyN2RzYk4yNmNNMmRPY2JHbFphdnI0T3paczIrOTlkYnAwNmY1eGZiS3k4dFBuejU5N05neEl1clZxNWV3MTdKcERXVU0zSVc4aHozbUJzQkczU2hPSGVWWDFXODFVNXkyVkh2blZGbk0zK1d4Si9qOVBlc0pvM0NXQmZTVnRld2xhOVZMNHRlcC9pNWtTK1N1Tk9vMytuc0tTUlEwZkJkSkZOVGpYY3E5U3FmbVV0RzlyWVJJNWtTRHZxVG0vKzc0RkxHUVVvL1JpRitxdi96YjJyVnJMUjdmdVhObnhiRlExVGRyMXF5Y25KeFRwMDdGeHNZdVdyU0lmd0JxSEx4dnVtMm9vNlBqcDU5K3Vuang0clMwdFAzNzk1dHVwV3BtOU9qUmh3OGZabG4yZ3c4KzRJK0VoWVZKSkpLU2twS2ZmLzc1NTU5L1poaUdZUmkreDR0aG1EZmVlSU5mNEtNeWp6MzIyUDc5KzIvZXZNa1BjdWN6NU9jd3JscTFxbzRid0M5WXNDQXJLK3YyN2R2OHhsekc0OTI3ZHg4OWV2VEtsU3RyRkczR2pCbC8vUEhINTU5L2JuWjg4dVRKVHo3NVpEV0RLSlhLVmF0V0xWMjZOREV4TVRRMGxGK0J6OGpIeDJmRmloVVdWNUNaUG4yNnhhdFBtalNwNHVJZ1pzUmk4WWNmZnZqKysrOG5KU1VkUDM3OCtQSGpwdDhFcVZSYTlSeUkyb21LaW9xS2l1TGpHd2Z3QlFRRW1HNnFDdzJsZ0l0VlBld0JrZ0EyNm82cUdvODdPVlo3NTdUbTZ2NnltMGRKWi80OFFpaU1uYU9zVlI5WjRDT3lnTDRTNzNaVXc3VzdtZ1M1S3ozMW54MUN5YU1iZFh5VnpyeDk3MjJySis5WGIwUTA0QUdiR2owMFVxbDA2ZEtsRVJFUkJ3OGVqSTJOTFM0dWxzbGszdDdlSFR0MkhEbHlaSER3ZjdZRmE5YXMyYVpObS83NjY2K1RKMC9ldlh1M3JLek0zZDI5UllzV0kwZU9ORjEwTFRnNCtLT1BQdHErZlh0aVlxSkVJbW5UcGczZlQvYnFxNjhlUG53NExpNHVQeitmNHpnZkg1OHVYYnFNSFR2MmdjdWppTVhpTld2VzdOeTVNenc4UENzclM2bFVkdXJVNmJubm51TjdqT3JJMGRGeDNicDF2LzMyMjRrVEoxSlRVOFZpY2JObXpZWVBILzdrazA5V3ZmS3RSUzR1TGhzMmJOaStmWHRFUkVSK2ZyNkRnMFBIamgzSGpoMXJ0Z0hEQS9uNCtHellzT0h3NGNQLy9QTlBmSHg4U1VtSlVxa01DQWdZT0hEZzZOR2pqVXR5bUhGMWRmMzIyMjkvK3Vtbk0yZk8xT0xxWGw1ZUd6WnMrT09QUC9oL3Z4cU5ScWxVK3Z2NzkralJZL1RvMGRXWmdWRWozYnAxbXpGanhybHo1N0t5c2xRcWxhT2pZMEJBd0tPUFBqcHExS2dIN3F2YnBEQzFtQTVkSDE2LzlGMjZ4cHFEZGdGc2hZUVJodzYwc0hzU1Q1OTVVM00xVEhObEgxZGFYLzlCU1Z2MnRtcy9SQmJRVitKdm5VM1dINXFjMWYzbDdSOTNlbnFGd0hIamY2VlRjKys5N3ZBeTlWa21jSHhvTUlxS2lpWk9uTWl2dHp4aVJIWFg5b042VW5idFFGSG9Rbzk1ZjRzOUFxeWRpd0FhU2c5Y2Zubk45cFVEYUxMMG5FSEw2czEyWldEVmVXVlg5MnV1N05kbjFXcUUzQU5KN2VTdEI5b0ZENU8zZjV4UldGNFVGS3JMcXhmNTlDZU9KU0pxOXJpMXN3RUFtOVJRQ3JneXRnbnNrQWdnRUxXK1hDYTc5eCt2UGkxYUhiR3RMUHJQK3JnUUkxWFlkUmt0Yi8rNHZEM3FET0U0dHFTUm9kVm9Cd0JRcVFaUndEV0loN2dBdG9VMWxOMDRYSHJtZTEySzhPdnZNRktGdk4wUXV5Nmo1VzBIa3hpRFRnQUFHcHdHVWNBQlFJMW9ydjFwT0xuUlVDRDh5anZ5ZGtQc3VqeHAxeUdFSk5pdkJnQ2c0VUlCQjJCN1NnNSs0cXl0MjNLKy95VlN1dHMvTXMyKzd6U01id01Ra0Z3dW56NTlPaEcxYnQzYTJybEFZNE1DRHFCSmszaTFzZS8vb3FMYjAzaFVDaUE0T3p1N0dUTm1XRHNMYUp4UXdBRTBVUkxmRGc1RDN0VTd5OVVBQUNBQVNVUkJWSkFIRDdOMklnQUFVR01vNEFDYUhJbHZzTVBRdVpoWSttQWk4YjNGUGdDZ0VXRDFSRVRpUmxMNU5KTGJBSURxa0hpMWNRaFpnTkt0bWtRT25xd3F4OXBaQUlBd0RFV1pSQ1Iycm1STFlsdURBZzZnU1JBcDNSMmZlTmV1NjlQV1RzU1dpSjI4RFlYWTVRK2drVEFVcElvY3ZVa2t0bllpd2tBQkI5RFlNU0w3dnM4NURKdlB5QjJzbllxTkVUbDVhNU12V3pzTEFCQ0dOdkc4MkxXWnRiTVFqTWphQ1FCQVBSSzd0WENidmRkeDlCSlViN1VnYTlXYkt5M1FaOSsyZGlJQVVGZjZ6RnVHL0dSNW00SFdUa1F3S09BQUdpbUdzZS8vb3NlYmYwcjlPMWs3RlZ0bEZ6eU1rZG1YbnQ5aDdVUUFvSzdLb3Y4a2tWalI2eGxySnlJWUZIQUFqWkRJMmM5dDFpN0hKOTdEaGdwMUlwSGJkWDFLRXhtcXo0cXpkaW9BVUh0Y3VWcHo1VGU3amsrSUhEeXNuWXRnVU1BQk5EYnlEaU04NXY0bGJkSEQyb2swQmc2RFgyZGt5c0pkYjVDKzNOcTVBRUF0RmYreG5OT3FIWWJOdDNZaVFrSUJCOUNvT0k1WjZqTDFhMFptYisxRUdnbVJrN2ZMbEs4TWVYZUxEeXl6ZGk0QVVCdmxONCtXWGQzdk9HcUoySzI1dFhNUkVnbzRnRVpDNU9qdE5qdlV2dTgwYXlmUzJNZ0NIMUVPZVVOeitkZkNuMmNiOHU1YU94MEFxSUd5YXdjSzk4eVh0UjZvNkRIZTJya0lETXVJQURRRzBoWTlYYWQ5eXloY3JKMUk0K1F3ZEs3WTBhdjQ0Q2ZsNjRiYmRYMUswZVZKV2R2SHJKMFVBRlRGa0JOZmNuSnoyZFhmRkwybk9EN3huclhURVI0S09BQ2JKMjNlM2ZXRjd4bXBuYlVUYWN3VXZhZkkyd3dxT3JDc0xDcXNMQ3FNVWJqSUFoK1IrclNUK0FRemNxVzFzd01BSW81bFN3dFlkUUZia2xOKzg1ZytLNWF4YzNLWityVzh3d2hyWjFZdlVNQUIyRFpwcXo2dU03YWllbnNJUkM3K3J0TzNHUEpUTkJkM2FhN3NLNzkrcVB6NklXc25CUUQvSlpGTDNKcExmRHM0UEQ1WDFub2dJMVZZTzZINmdnSU93SWJKZ3ZxN1ROdk1TR1RXVHFRSkViczFkeGl4eUdIRUlrNVR4SllXc0tVRm5GNXI3YVFBZ0JpeFZPenFMM0wwdG5ZaUR3a0tPQUJiSlF2cTd6SjlDeU9XV2p1UkpvcFJPSXNWem1MM1Z0Wk9CQUNhSXN4Q0JiQkpFdTkyTHRNMm8zb0RBR2lhMEFOWFhZdUNuK3JuMGRiNDlwMnJPK0pVR1JaYlB1b1ZQS2xGUDNlWncyMVZ4dGI0NHltbGVROHh6YnB5bHpsczdmdXE4ZTNONHJUM28zYlZQZXd3bjg2dnQ3ay9qSFJuMHVuUTVITjFEOXRrTVRLRnk3U05lSElLQU5Ca29RZE9ZTjFjV3M1dk43cVp3azBobG5WeGFibTg4MlJIQ1VhWGc4QWNuMXdtZHZHM2RoWUFBR0ExamFjSFRrVE1yNE1XVnQyR0pVNnRMeS9SbDZXb2MrK1VaSjdOdlowcWRQZllZOTRkVGQrNnlwUTkzQUxEczI4SWV4Vm80dVN0QjFvN0JRQUFzS2JHVThCVmg0Z1lSNG1kbzhUTzE4NmxqM3ZyWjFzT3ZGV2Mva1BDUDdHcWRLRXVJV2FZQ2tmUXpRa0FBQUJDYXVxMVJYc252MVhkbnAwUjhLaFFBYy9reEptK1ZlbkxyaFFrQ2hVY0FBQUFBQVVjRVJGRE5LNVpuMWRhRHhNazJybTgyMXZpaitXV3EvUWNHNnRLL3loNmI0RldMVWhrQUFBQUFGNmpmWVNxNTlqUGIvMWhla1FxRXR1TDVYNEsxL1pPZnEwZGZjMmVkRDdoMisxcXdkMExlWGZxZnVtLzBxLzhsWDZsN25FQUFBQUFMR3EwQlJ4SDNObmN1TXJPTmxPNHpXNFQwc201dWVuQjZhMEdDVkxBQVFBQUFOU3JKdm9JTlZXVHZ6dzZOS1lveGZSZ00zdjNGdlllMWtzS0FBQUFvRnFhYUFISFAyUDlMdjY0MmNHV1NoUndBQUFBME5BMTNRS09pTzZxYzh4bUdMaklsTlpMQndBQUFLQmFtblFCUjBSbUJWeTVRVys5WEFBQUFBQ3FwZEZPWXFnbWU0bmM5RzFtV2FIMWNqSG5LRkcwZGZMMXNYTlJpR1dsaHZKQ3JUcTJPRDFQVzFLWG1CNXl4MVpLTDFlWjBrbXEwTE9HWEswcVFaV1YwUUR1V3NLSVdqdjZOTE4zZDVRb09PSUt0T3E4Y3RXdDRqUTl4OVl4c2tJc2ErM2c0eUt6ZDVRcUZHS1pXbDlXck5Qa2xLdmlWWmtzY1FLbER3QUE4RkExNlFMT1VXTG5aZWRrZkt0bDliSEZkZDJTb1lXOXg1YzlYekMrdlZKdzk2T1l2UlpiVnJHL2V3Zm5aaE9iUDlMVnRhV0l6UGQxaUMvSjJwVVVFWm1mVUtPc3BJeDRsSCtQUVo3dGd4eThLNTVOS2MzYm4zcnhlRlpNaldJS3hjZk9lVnp6dmdNOTI5dUx6YmRtMXhpMGwvTVRkeWVmcWNXT1owcXgvQW0vN3IzZGcxbzcrbFQ4TVJKUnFVRWJVNWo4ZDBiVTVjcFhXdmF4YzE3WDh3VzVTR284c2kvbHd2YTdKNnUrdEoxWXVxSFhMRmVUeC9Icll2L0NkbW9BQUNDZ0psM0FEZmJ1YVBxci9XVE96WEpXWjlXTVNNS0laZ1U5UHNLM2EyVU5naHk4RjNjY2Z6UXIrdHU0dzlYc1FPcmxGdlJ5NjZGZWN1ZktHalMzZDMrejdjaEh2WUkvdXhGVzI4UnI2VW4vbnROYURaS0pMSDhQRldMWkFNOTJqM2kwK1NNdDhxZkVrOVc4WHdram50aWk3NVArUGUzRjhpcWEyWXRsZmR4YjkzRnZIYXRLMzNMbldIeEpWc1UybVdWRnUrNUd2QkE0K0g3Q3pYcituUkdWWFY1VVJlU3BMUWVZVm0vbjgyNmplZ01BQUdFMTNURncvZ3EzWjFyME43N1ZHTFM3NzBaWU5TT1NNS0lQT282dm9ub3pHdWJkK2RVMklkV0pPZHF2eC9zZHgxVlJ2UmwxZFdtNXBQTUVhU1cxVkgxNE9lanhtWUZES3F2ZWpNU002T2xtdlJjR1B5bXB4cTZ5cmpMbHlxN1BQTk9pZjlYVm02bDJqbjZmZEowNndLT2R4Yk1IMGlKdnF6S01iNldNK0lYQXg2cUkxdHplZmJSZkQrUGJZcDNtMjl0SHFwa0pBQUJBTlRYUkhyaXVMaTNudFJ1bC9IY0FIRXZjMTNHSDZqaThyTzVtdHc3cDV0cUtmNTJuTFlrcFRNN1hsa2dac2EvQ3RiTkxDN05DSjhTbnk3bmMyMVU4L2lPaXA1djFmaUhBdk5yUXN2cm93dVRzOHVKU2ZibWpWTkhXMGJlVjBwTS8xYzdSYjBhRjl2VmtRdk8rby95Njg2ODVvb1NTck1TUzdDSmRxVUlzODdaenJuaS8vVDNhRmdjOXZ1bE9WY1dRcDl6cDAyN1B1c2tjekk1bmxSWEZGcWNYNnRRR2puV1MyamUzZHpkN3Jpb1RTUllHUHltT0ZaM012bW4yV2Y2NzhYbVBHUkpHekIvcDU5RzJnM096RzBXcEZuTjRwZlV3c1VtaHVmSE9rU0pkYWZWK0pBQUFBTlhWaEFvNGU3SE1YZTdZenRGdmtGZHdGNWNXeHVOYVZyLys5dDlWYk52d2NQUjJhOTNHMFllSWNzcUx0OFdmT0pkMzIvU3NvOFR1eGNBaFE3dzdtaDZjMHJKL0ZRVmNXMGZmR1FHUG1oN1JHTFM3a2lJT1oxd3plMUxjek43OStZREhlcmtGRWxFL2p6YkMzVk9sMmpyNmRuY040Ri8vazMxajE5M1QyZVhGcGcza0l1bTQ1cjNITis4ci9iZHNJcUtSdmwwdjVOMitVbkRYWWt5WlNQSnVoN0ZtMVZ0a2ZzTFBkMC9kVmVlWU5YYVVLTVkxN3pQR3Y0Y3hQa00wcDgzd2hKTHNpdVB0VWtyemZrMDViOXBmT3pOd3lOdFh0bGQ4b0R2SXM3M3A5aDZuY201YS9Yc0ZBQUNOVXFNdDRLU00rTGRCYnoyd1dWUmgwcmI0RThtbHVROGxxYXJ3MWR0ZGRjNnk2TkNLZlRZcWZkbFhjUWRaNGg3MzdtVHlFZDhXOWg0V2s1Y3k0dm50UjV0Mk11VnBTNVpFN2JZNDRUUzFOTy9qNi9zbXQrZzN0ZVVBUWUrcFVyM2Nnb2hJenhtK2lmdmI0dml3Y2xhM08rbk05Y0xVRHpxTk01MUQ4RUxnNEN1UlAxaU1PVE53U0tDRGwvRXRTOXlXTzhjT1pWeTEyRmlsMS95VUdINCs5L2JpVHVNZEpIYjhRVHVSZEY2N0o5Nis4blBGOXFISjUvcDV0RFZ1MUJIazREM1V1OU94LzA3N3NCTkpUVWZMRldqVm0rOGNlOUJQQWdBQW9EYWE3aGk0VW9OMmEvenhOVGQrYndqVkcwK3RMLy9rK205VlBISDdQdjZFU3E4eFBXTGFsV2pxc2Y5bjc3N2ptanEvQm9BL056c2tRTmdiQkFURlFjV3R1QlczcmR2VzNXcHJyZmJYYWhWcnJWV3JIZnE2cTYyN3RhNHE3b1dLb2lCdVJKWXNaUXRoSllSTXN0OC9yazFEV0lGY0RPTjgvK2lIM0R5Y25OeFFPVHpUcVpNemc2TjdxTkNvMWlXZXFYdTdrRE41ajY0WHZtaFU0bzIwNzFWRTNiUDdreXJ5REdvZ1R3dDdneE5zY1k1MDZ4SE9YZld2L0psNXQ3YnFUU2RkVkxnNTVaSitSMXA3dG5NZ3g2dDZTN1ZXODF2NkRmMVZGTFBhRFdUb1ZaWUlvUmxlL2ZYNy8vYSt1aWxXVmRhZEFBQUFBTkE0YmJlQXN5RFRGdm9PKzd2ZjBqV2RKOWY0Ty92ZE81MzNzTFRxU0tJQmlWb2VVNXF1ZjhYWDBybkdsdVAxNXRFamhQN0pmVmdnNDllYndOSHNLSU9kalp2T0U5NnJPMFpzWEJKWm5KeFdkVytYd1U2ZHFqZWI0dGxiZitaWmdpRDNhbUdjTVdra1YrVGZMa3JVdi9LQmU4OGFXNzRXRjExNUU2dDdhRU5qVGZYc3Ezdm96clFkNzlaRDkvQjJjVkpEdDNvQkFBQUFqTmQyQ3pnY0dTUDF0UFhaMEhYYWlvQUpCaDBxNzVoQ280cmdKdGJiTEk1ZlpkS2JFNk9HNWFYZUxBZXZmOWNsNEgyTlJuYXRLVFFxZzJxbTZaek9mV2hreSt0VlM3R09WbTRHRFRDRStsZGRRMnA4Y0h5ZHFmN0RMdFlldFMxM1BabjdRSCtyNXdsdVBSenBiL2NSL0xUOWNOMTM0Yk1ZalU4QUFBQUFhS2hXT3dkT3BkVnNUcm1vZjRXTWtabGtxaldONVdGaDE5bmFYWCtFRVNFVWJOL0JtY0g1SWZHMFZLMTQ1OGtpaEZDYXNMRFNpRjNvOHFyT3gyZFJhdGdzSThEYVhmL2h3OUowNC9lM1N4RGtUdlBzWjJUalJ1TldDcktyTFN5b3pYTitsaGI5TjV2UGpXbkxJdE1sYXJtdWdRL2JTVGVQRFNGVUlPT25DZ3VNVHlaZnlzdVRsdW5tdDlGSUZEOUxseG9qS0RTcXZSazNmd3ljZ2YzYmNyYjNvTzFwVjRQdE8rZzZjYlVJN2NtNElUUFRUeEVBQUlBMm90VVdjRnFramExekRNdlAwbmwydTBINmM4aDgyVTcvNnpEbTE1Ukw3eVJCUTBZZU5tQXd4TW1zZG5vQlFpaWdhaC9WeTRwODQ5UGd5VVhHTjI2MDFGcjI0S2lSVkswb2xQSGRtTGI0UXd3aE83cWxSUHBmQWRlcGFzSDZzaUhCY2E5RVJib0NEaUhVM3RLNXRoSXd1U0kvb2loaHBQUGJ2Zm9HT0hRTUwzenhzZDdhaGZEQ0Y0bUN2SVltQUFBQUFEUkkyeDFDZlNVcVdwZDA1dEtiWi9vWCs5ajU5YkQxTVVzK0Jxc1RhcVBVcXRWNng0T1NhaHJzYy8yMzFzRmxpVXVNVDZOUy9TN09vbWpvVER1RDltd3FRLytoYmh3VGx5bXE0VXlGdXVWWHJaNHRLY3c2R3YrVkZhWGJNaEJEYUYzWHFYWjBTL3hoVWFYZzcreDZEdG9DQUFBQVROZDJDempjWDlsUkJqdXkxamFIdmFtcGpUNjF2ZDRUcFN5cjFqY0M1VHRhbDJBOHFkNEFxRkh0VlZYYXM2cWVzbUJKclZKdkNSdStjYTZrNm5KUmc0QUdaR3JGdmxlM2RBOTF1NXhva0haM2VyalpUMk1EQUFEUUZyVDFBZzRoZE9ITlUvMkhBVmJ1NWwzTllEb1dwVW9CSjFFMXJGcHFoZ3hPWlZCcVZQb1AyVlhmYnlObU1ScjBPekxJOWZ3QXhQS3pudkplRzF4OFdKcmVvTGwzQUFBQVFLTkJBWWNTeW5QMWU3UW9HTW1EWldmR2ZFeEh4ckNxRHh2d0tXTlZ2N2Vac0tpNlZrTmN0U1JWYXRYNkQra05QODdWb0dTdmQvODJEdFdpK21MWW5uYStCaXRqQUFBQWdDWUNCUnhTYXRVR3Y3RHJuZ0xWL0JsMHVkVzRVclUyTEtQUGdIK1g3UCtkWklZeitMeUV5aXJUQncxR2tJMWhjSXNNQWxiM1pZY3hWdFdHV1JrazZ2ODZqR21POVM4QUFJQldCd280aFBlNjZUODBmanBhODJSUTN6U29XOGltMmtud1RjR2lJV1dpTmRWQy80UURoVVpsc04xeFJkVWxEdTFZanFpQjNLdjJ1ZkxxM0U1NW5HdjM3djhlNUlvUTBqL3ROTURLN1gzM1hnMTlkUUFBQUtDaG9JQkRsaFNHd1dZYzcrdzBnaVpTSkt0eVpKYS9sYXZ4MzJ1d0pVY1RjYWk2YnJSdVhUaFZ6czdLRkJjYlZOZ1pvaUw5aDQxNEMzN3NLZ2RhSkF0cTNZakV3OEp1cnZjZzNjTUhaZW5iMDY3cTcrNDcweXZZM2FKbEQ4RURBQUJvL3FDQVF3YjdocWkwNnBMS0N2T2xRNEFNRVZmL1liQzl2L0hmMjkraEFZMGJMZERHeS9paHhtRk9YZlFmcGxWYktQQ3lJbCsvcFBObE83WFRPNGlpWHU1TVcvMkRLNG9ySzBya05mOEFVRER5OG83amRTc3FwR3JGNGN4SWxWWnpPRE5TMTRaR29uelZZUXdKd1ZBcUFBQ0FKdFRXQ3pnS1JqSTRlQ0JKa0cvTWlRak5tY0hHS0g2V0xoMHNqZXFFNjJQbnA3K2ZiZFBoVUMwR09kWndwR2wxdm15bmJqYnQ5SzlFbGFRYXRKR3BGVWxWTnl1ZTd0bmYrR1FtdVBmUWZ4aGRMYjdPSE8rQitxWGhpWno3ZUdldHdhTFU5bXpuS1hySHBBSUFBQUNFYTlNRkhBbGhYM2NZNThxMDBiOTRyK1NsK1RJaVJxcXdvRkJXcm4vbEMvK1JGSXhjOTNkWlV5MCs5d3RwNHRUK005ZDdFSWRxVVhjYkNrYiszQzlFdnpmclpVVitiazFuY0ozTGU2ei9zSis5My9DcS9YYTFDYkJ5Qy9uM1dBVjhQNUVyQmJFMXRnemtlRTF3KzIrUHdGZWlvbkM5RTJZUFp0N1Izd0Z1dW1jLzc0YjBBZ0lBQUFBTjBuWUx1QTZXcnB1RFpnVTdWRGtFUFVQRXJhTURwZ1VKcjNwNnZhZUYvYXBPSDlSUnczR29GaHU2VHF1M29pS1FMWTM5ZlpjcGRid2lHU090REpqUXZ1cnN0TENxaFpwT2NrVitVa1dWQTZ3Vys0MGNWbDhONTJmcHZMcnpKUDNCemtzRnowUTE3U0hDcGpDKzBsdGhxa0hhUDE3ZDB0OTlwa3d1T3AzN1NQZVFncEcrNmpDVzBwQU5YQUFBQUFEanRkcXpVREdFOWFzMjk0dEdvckFvZEE4THU4N1dIaDdWWnBwTFZQSzlHVGZmWVk1TjZBWTNJY1FsVUg4OHRLZXR6OWFnMlljeUk1T3JqamFTRURiSU1XQ3U5MkFiR2dzdllmMHRYZDVOa3I1c3A2M2Q1LzZkSFhXL0pOWGdjSW5PMXU2ZnRSOWhNSjU3azV1UUlNaXRMZHF1dE92YnVzKzEvcmNpSkdPa0wvMUg5N0x6UFpYeklFOWFadERZa3NMNHdMM1hCTGNlK2xzRUoxWGtuZEVyd3ZSOTRUZFNmeVhzMVlMbjJSTERBOG91RjhRT2NlcWt5OW1MNWZDaFYvRHhuUHQxM3dRQUFBQ2dFVnB0QVVmQlNLRUI3eHZmdmxLajNKaDhydnB2K2haS3BWWHZTcisrdWR0cy9VNGdMNWJEeHNBWkpmS0tsSXFDY29XWWpKSHM2VlpkT1o2Vy81NWtVSzZRN0g4ZHNTMW9ibE9uZDdzb3FiOURCd3N5elk3R1h0WmgzQUtmWVVtQ3ZESzVVSU9RTFkzVnlkcTkrakxWSEVucG4xbjM2b2pKVTRqL0wvWHl1cTdUcUhvZGpYM3QvUHJhK1JWVkN0S0ZoUUtsVkszUldGR1pIaXc3UDBzWGczVUczRXJCdHRTck5SNVROdHlwaS80ZkEyVnkwYW1jQjlXYnFiV2EvYTl2L3hUNG9lN0tKSS9lVDNpdlgxVmRVd0lBQUFDWXJ0VVdjQTJTSlM3WmtYYjFqWXh2N2tTSWxDVXUrVFhsWW1qQSt3Ym5VRG5TclIwZHJhdTNGNnNxTjcwOFY2Rm84RUdpalZBaXI5aVdldVc3enBQd1V5S3NxRXlEc1d3RDZhTENqY25uNmoxbTlHWEZtelVKLzZ6dU5CSHZUZFJ4Wm5EcTNnd3Z1U0ovUzhxbEdnZFBuUm5XQzMySDYxODU4UHAyYmN0Y1VpcmUzQzErT2RTcE0vNlFoTEN2T294Wkh2ZTNvdXJaWDZiTEtCWDNjV01aMFJBQUFFRHIxTmJuNkJSWFZoek9qQXlOUDk3S3FqZmNjMzdXK3FTd0lpTjJSY21WbEs2T1A1a2xOaHdXYkRweDVkay92N3hRN3ptdEdxUzlYdmhpWFdLWWtTZTZ2aEp4Vjd3NDlxQXN2WWFldEpwSTFmS1R1US9XSjRYVldMMlJFUFoxeDNINlI2TSs0YjE2eHMrc0krQmYyZmYwTjFKMlk5ck9iamZRdUZ3YTRJdUx5U3AxeTk1dUdnQUFnQ25hVmcrY0ZpR1pXaTVTVnBiSmhhbkNnbVJCZnFJZzE4amY5QzFVcXJEZ3k5Z2o0OTI2RDNmcVV1TUdzL2xTM3ZYQ3VJaWlwSGQvL2tSY2VmYlMyTU16dklLSE9IVXlPSTBVSVNSU3lXSjVXUmZmUEd2b3VEWmZJZDZhZXNYVDR0RUU5eDVCTnQ1Mk5aMHRvVVVvUzF6OGpKZDV0ZkI1SGFYaGRLOSsranV3VktxVkIxL2ZxZnZWaFVyWnNlem94WDRqZFZmR3UvVjR3bnYxc3FMV3pZRWJJYVZZTk9kMC9NbVBncHJuMmJVQUFBQ2FHcWJWbXIrQTBTSTArZjVXYzJmUitqa3pPTjVzUnc3VmdrMWx5TldxVXJrd1MxeGMzQXgyTGFaaTVJNVdidTRXdGl3S28xS3RFQ2lsSlpVVnIwVkZOYzVJYXloM3BxMmJoWjBWbFdsRlpTbzE2Z3FsdEVJcHpSUVZpMVQxSEhqYW5OMklhRjhwcHl6cTQ3bHZjcUM1Y3dFQUFHQUdiYXNIcm8wcnFoVG9IL3JVZkNpMTZxU0tQSU45UUlqeVJzWnZsZVBqQ0tIOVQvS2MyUFFOSSt1YVBnZ0FBS0JWZ2dJT2dCYnN4enV2YkMxb1h3M3dObmNpYll1d1VoV1R3MzlWSnNua1NiTDRVckdjNEVVcUFBQjl6cGFNam83c2pvN3NZQzhiRHc3VDNPazBGMURBQWRDeWZYM2xwVFdETXIrbmg3a1RhUlAraXMwL25WQjRJNk1VSWNSaFVPeFpORWMyblVxQ21ZZ0FOS0dNTXZIOUhGNmhVSTRRNnVWdS9VRm41L2s5UE55c0dlYk95OHlnZ0FPZ3hmczRMSUZOcDB6dCtvNTJZRzZieW1YSzhYOCtmWmhiYm05Qld6ZkMvNnNCM2paTXc1VTNBSUNtbzlab3p5Vnp0MGRuZlg4ei9mK2lNZzlNQ1p3ZWFOUXgzNjBWTEdJQW9PWEJGekVZWE53eG9mUFhNSmJhTkZKTHhPT09QTWt1bDRVTzlsMGY0cytrMW5PeU1BQ2c2VVMrTGx0d05pR25YRGEzdS92K0tZRU1TaHZkRUsyTnZtMEFXcDlsVjE3T1BmM0NpSWFnWVdSSzljaERqNHRFOG5OemVtNGVHd0RWR3dEbU5heTlmZEt5SWRNRFhmNk9lelAzbjdiN2p4NFVjQUMwSHNmaUNucjlkcjlRV01PbXhLRFIxdHhJZTFOUmVYNXVyOGxkbk0yZEN3QUFJWVRZZFBMcFdUMFc5dklNUytMK2VEdkQzT21ZQnhSd0FMUXFzVzhxdXU2SXVwSlNiTzVFV29sRXJuQkhUUGF5QWQ2ak96aVlPeGNBUUJYN0puY2Q2bXUzUGlJalQ5Q0M5L1ZzTkNqZ0FHaHQrRkxsKzBlZkxRaExFTXZWNXM2bHhkdjdNTWVSUmRzK29iTzVFd0VBR0NLVHNEK25kVU1JL2ZFbzE5eTVtQUVVY0FDMFRrZGk4enR2di9jd3AzVnVZdnh1eUZXYUV5OEs1dlp3TjNjaUFJQ2FlZGt3Ui9qWkgzeWFxOUtZZjBYbU93WUZIQUN0VnA1QU5uRGZ3MFhuRW5sU2hibHphWkhPSm5FbFN2V252YjNNblFnQW9GYWY5ZkhpU1pVdkNzeC9MT1E3QmdVY0FLMlpSb3NPUE0zejIzTDNqMGU1YmU4UFZGUGR5K1E1c1duK0RpeHpKd0lBcU5WZ0h6dUVVRTU1bTVzR0J3VWNBSzFmdVV6NXhjV2tianVqWUVTMVFYSUYwblkyRnViT0FnQlFGM3NMR29aUVRyblUzSW04YTFEQUFkQldKQldKZ3Y5NCtQNWZ6K0xhM2xoRDQrUUpaRkRBQWRETVlSaHlaTk9nZ0FNQXRISlhVb3Q3N0w3Ly9sL1BYaFJDR1ZlUENwbkttZ0huRFFMUTNGblJxZVZTcGJtemVOZWdnQU9nTGJxU1d0eDkxLzBKZno2TmZRTmxIQUFBdER6d3h5VUFiZGZWdEpLcmFTV0R2RzJYOUc4M3FiTUxsWXlaT3lNQUFBQkdnUUlPZ0piSHpZcVJXYW9pS2xwME5qODZtKy9NcG4vYXgvUHp2bDZ1Vmd5aUlnTUFBR2dpTUlRS1FNdno3SDhEVDN3WTlKNkxGWUV4aThUeWpYZGV1ZjEwZStTaHgwZWZ2NUVvNEJRSEFBQm92cUNBQTZCRm1obmtGdi8xb01kTEJuejBuaXVGUk9UUVo4U3JzdmxuNHAxK3ZEWDM5SXVJVjZXd2V4d0FBRFJEeldJSUZVT0lncEZWV3ZpTEh3Q2prTEMzRlZzZlQ4N0ptZDIzaStSN0htYnZmNXhYUnR5SkN4S2wrbGhjd2JHNEFrY1c3WVBPenBPN3VBeHZidytUNUFoVUp0SGFzK0IrQWdBYXFibjB3TEVvZEhPbkFFQ0xZVTJ0c2ptWnN5VjkwNmlPQmQrUE9EZW41d2VkbktpRWRzaVZTQlFIbithTk9mTEVmc1BOV2FkZW5Fdml3dWlxNlo2OVVYOGJMcithU3RoRVJnQkFXOU1zZXVBUVFrd3lyVUxaNW5iaEE2QVJQQzNzYTd4T0k1TW1kM0dlM01XNVhLYjhKNzd3citmNVQvTUZCTDZ1VUs0NkdWOXdNcjRBSVRTbWc4UHc5ZzVEZk94NnVGc1QrQkp0eDRWa0ZVSW9QRTBWNGtlaE41ZC9oZ0VBTFVseitaZkRrMlZmVkVua0x4c0FXaXRmUzZlNkc5Z3dxWXY3ZVMzdTU1WE5sNTVQTGpxZnpIMllXMDVzRHVIcHBlSHBwUWdoYXdabGlJL2RVRi83b2I1MmdZUXVxbWpGWGhScVNzUmFoSkJjamU1bXFrWjNhQzcvRGdNQVdwRG04ZytIdjZYTFU5NXJjMmNCUUFzUXlQRXlzcVczcmNVM2czeStHZVJUSkpKZmZGbDBQcGw3TjVPbkluUlZRa1dsNmxKSzhhV1VZb1FRaDBIcDZjN3A1Y0hwNWM3cDVjRnh0NGJ0U0dwMk5lVy9MZU52cExlU0FtN2h3b1c1dWJtalI0Lys1cHR2ekoxTFkwUkhSMi9jdUJFaGRPellNV2RuWjNPbkEwRDltc3MvSE4xdHZZL24zRGQzRmdBMGQzUVN0YSs5WDBPL3k5bVMvbmxmcjgvN2VwWExsSmRUaXM4bmN5K25GQk9lbTZCU2RmdDEyZTNYWmZoRGV3dGFidzlPYjA5T2tLdDFkemRycU9kd3FTV2FYTUYvTmJSWWdhS3kxSU45eUNhR2pZbUoyYkJoQTBJb0tDaG95NVl0SnFmWnltbTFXZ3lERlNTZ1pXc3VCWnczeTdFZHl5RkhVbXJ1UkFCbzF2bzcrRE5JMUVaL3V3MlRPcStIKzd3ZTdqS2xPaWFIZnplVGR6ZXo3SEZlazh4ZUtKTXFycWVYWEU4dndSL2FXOUI2dWxzSHVWbjNkT2QwYzdYeXNXMmpoOFJmcTdadzRYcWF5dlFDN3NhTkcvZ1hMMTY4S0NvcWdqNmtHcW5WNmpObnpqeDQ4R0R5NU1uRGhnMHpkem9BbUtTNUZIQUlvY2tlZmJhblhUVjNGZ0EwYTZOZHVoRVNoMGtsaC9nNWhQZzVJSVRFY25WME51L082N0s3bVdVdkNvV0V4Syt1VEtxNGtWRjZJK1B0SDJsTUNzbkx4cUtkRGRQTGh1bGxZK0ZoemZTeVlicGJNN3hiZFdHWFc2NU5LOVVZWE9SSnRVL3kxWDA4R2wvRDhYaThaOCtlSVlRNEhJNUFJTGh4NDhiOCtmTk5UcllWa3Nsa1I0NGNRUWhwTklhZkFnQXRUak1xNEFZNmRMeVEvelJiVW1MdVJBQm9wbnJidGZlM2RDRThMSnRPSHR2UmNXeEhSM3hPMjVPODhrZDU1UTl6eWgvbmxRdmxUYlhQaFV5bFNTc1ZwNVdLcXovbHpLWjcyVEJkclJnZUhLYUhOY09EdzNTM1p0aXphUFlzbXAwRnJZbnlhVkp5TlNvVWFybEN6ZDNNbXUvbnBaY3FoUXE1V0dGdVZpUm13enRZYjk2OHFkRm83T3pzK3ZidGUrM2F0WnMzYjg2ZE81ZEVhaTY3UkFFQW1rSXpLdUFRUXNzNmpsdng0cGhDQTNzakFXRElpc3I4MUhkNFU3K0tOWU15MHQ5aHBMOEQvdkJsc2VoeFh2bnpOeFhQM2doaTMxUTA5YXZqaXNUeUlyRzh0bWNkV0RRSEZzMlJUYmV6b0RxdzZZNHNHcHRPc2FSVHJQRC9NaWhzR3NYeTM2OVpORk9ISmh1SEs5SytLdE53aFJxdVVGc2cxSmJMNmxrNFVpTFdIbjMrZG1XREZSMjVXWk5jTERFWEs1S3ZIY21UVTg5VUxhMVdpNCtmRGhvMENDL2d5c3JLbmo5LzNxdFhMK0xlRUhoSGxFb2xsZHI0T1JLZ1RXbGVCWnlIaGQyYXpwTzJwbDRScVNyTm5Rc0F6UWlEUkYzZGFaSTkzZklkdjI1bko4dk9UcFlML3EwRW51VUxucjBSdkNnUVBpOFFOTjFnYTkxS0pZcFNpU0tscElhdXU5cXdhV1FhbVVTbmtHaGswbjlmVURBNm1VVDc5eUorUmU5ckVvMk1OVzY5cmtTSjF0NnN0UUN0bDFDT2hDV2ExQktFa0JvaDlNc1l1a09kQnpZa0ppWnl1VnlFMElnUkk5cTNiMjluWjhmajhjTER3MnNzNEg3NzdiZkxseTg3T2pxZU9ISGl6WnMzcDA2ZGlvdUxFd2dFTmpZMi9mdjNuenQzcnBXVjRWNHd5Y25KRVJFUkwxKytMQzR1VmlxVmRuWjJRVUZCTTJmT2RIVjFyU09yWDM3NUpUSXlra3FsbmpsemhzMW1Heno3OE9IRGRldldJWVQyN2R0WFZGUzBmdjM2T2tMOTczLy9tekJoZ3U1aFFVSEJtVE5ubmo5L3p1UHg2SFM2ajQ5UFNFaklxRkdqNnU1eHZIang0dDY5ZTNVUE4yL2V2SG56Wm9TUW41L2Y3Ny8vYnRCWUlwR2NQbjA2T2pxNnBLU0V3V0IwN2RwMTl1elpmbjQxTEI2U1NDUm56NTZOaVluaGNya1locm02ZW90OTJBQUFJQUJKUkVGVXVnWUhCMCtlUExuNlc2NU8vN09Jakl6ODU1OS84dkx5dkx5ODl1L2ZqemZRYURRM2J0eUlpSWpJenM1V0tCUjJkbmJkdTNlZlBuMjZtNXViUVNqalA2UGs1T1JMbHk0bEp5ZVhsNWN6R0F4SFI4Y2VQWG9zWExpUVRLN3lwdzZQeDd0NDhlTHo1ODhMQ3dzckt5dXRyYTM5L2YxRFFrSUdEaHhvc1BnRFgzMGNFaElTR2hvYUZ4Y1hGaGFXa1pFaGs4bGNYVjFIalJvMVpjb1VnODlGbzlIY3ZYdjMxcTFicjE2OWtrZ2tWbFpXN3U3dXc0Y1BIejkrZkwxM0RCaG9YZ1VjdmtYQ3R1NXpONmRjeWhRVHYwb09nSmFJUWFaKzMzbEtSNnU2ZmwrK0c3MDhPTDA4T0xxSFQvTUZHYVdTTEw0a2t5Zk41RWt5ZWRJNmVzN01TS3hRNDhWUVF6bXlHbk5DREl1SytubVJIK1VTY0Y1Rlp5ZFMzZFViUWlnOFBCd2g1Tzd1N3Uvdmp4QWFObXhZV0ZqWW8wZVBLaW9xcksxcjNXWTVJU0ZoN2RxMU1wa01mMWhhV25ycDBxVzR1TGk5ZS9jeW1VeGRzd3NYTHVqcUd4S0pwTkZvU2twS2J0NjhHUk1UczJQSERtOXY3OXJpanhzM0xqSXlVcWxVM3I5L2Y4eVlNUWJQUmtSRUlJVDgvZjE5ZlgyTGlvcnFlSGZPenM3RGh3L1gvOGJ0MjdlclZDbzhINGxFa3BTVWxKU1VGQlVWdFhIalJrTDZydmg4L3JmZmZsdFFVSUEvVkNxVkR4OCtmUGJzMmJadDJ3SUNBdlJidm43OWVzMmFOWHcrSHlHRVlaaFdxODNLeXNyS3lvcUlpTml5Wll1TGk3R3pIZTdjdWZQcnI3L2k3MGgzVVNRU3JWMjc5dVhMbC9oREVvbFVWRlIwL2ZyMU8zZnVyRjI3dGsrZlBycVd4bjlHZi83NTU4bVRKM1V0SlJKSmRuWjJkbmIyM0xsejlULzBPM2Z1Yk4rK1hhSDQ3MXcrUHAvLytQSGp4NDhmOSt6WmMrM2F0UllXTlV4VURRc0xPM0RnZ081aGJtN3VnUU1IWHI5K3ZYcjFhdDFGaFVMeC9mZmZ2M2p4UXBlRFFDQVFDQVJ5dVJ3S3VFWm9kZ1VjUXNpQmJyVTFhTTd4blB2bjhwK1lPeGNBek15TmFmdHQ1NG51VEZ0ekoxS0QzaDZjM25yMUhFSklwbFMvNWtremVaSXN2alNMSjgzbVM3UExwZGw4YWFXcWJjMFpYOUNMV3FuVXZpZzA2VjIzdHlNdERhNW56cDlFSXJsLy96N2UvWVpmQ1FrSkNRc0xVNmxVdDIvZm5qSmxTbzNmSlpWS04yM2ExS05IajNuejVybTV1UlVYRng4NGNPRFJvMGY1K2ZsaFlXRno1ODdWdFJTSlJJNk9qbE9tVE9uYnQ2K3pzN05Db1hqNDhPR09IVHNrRXNrZmYveFJ4MzRsZ1lHQjd1N3ViOTY4dVhQbmprRUJKeEtKbmp4NWdoZDVDS0hnNEdDOG50T0hkNWlSU0tUVnExZnJ5b1VuVDU3Z3J6aCsvUGlwVTZlNnVMZ0loY0xJeU1oRGh3NDlmLzc4eUpFaml4WXRxaTJmaVJNblRwdzRVU3dXVDVvMENTRzBhdFVxM1IwenNHWExGaEtKOU1zdnZ3UUdCa29ra3N1WEx4OC9mbHlwVk83YnQyL1hybDI2WmlVbEphR2hvU0tSNkwzMzNsdXdZRUg3OXUxVkt0V0xGeS8yN3QxYlZGUzBhZE9tUFh2MkdMTlRpVUtoT0hqdzRBY2ZmREIvL253TEM0dTh2RHg4dGV6MzMzK2ZrcExpNHVMeTJXZWZCUVVGMGVuMHJLeXNmZnYySlNVbC9mVFRUMy8rK2FlZG5WMkRQcVA0K0hpOGVnc0pDWmsvZjc2am82TlFLTXpNekx4eTVZcCtuZzhmUHNTcnlYYnQybjM4OGNlQmdZRjBPajAvUC8vU3BVdlhyMStQalkzZHZIa3p2bUdOdnBTVWxEdDM3c3llUFh2czJMRWNEaWM5UFgzSGpoMTVlWG1Sa1pGang0NTk3NzMzOEdhblRwMTY4ZUlGaG1HZmZ2cnAyTEZqbVV3bWo4ZExTa3BLVGs2dTkwYUI2cHBqQVllYjNXNWdiN3YyTjdueEQwc3pLalZLSTc0RGdGYWxwNjNQTUtjdS9lejl6WjFJQXpDcDVLN09sbDJkRFlkNnVVSjVUcmswaXkvTjVrdXorZEpjZ2V4TmhZd3JsRGZkSWdtelc5S2Z0aXRHa1ZUVXlCck8yeFpiUG9oR3JXOGRRbVJrSk41VG91dW04dmIyOXZYMXpjek1EQThQcjYyQUU0dkYvZnYzLytHSEgvRGYzTzd1N212WHJ2MzQ0NCtMaTR1am9xTDBDN2grL2ZyTm1ER0RUbi9iRThsZ01JWU5HNWFibTN2eTVNbjQrSGlKUk1KaXNXckxiZXpZc1FjT0hFaE1UQ3dySzdPMy8rLzh0M3YzN2ltVlNpYVRXZHRHSGprNU9RY1BIa1FJelo0OXUxT25UdmhGcFZLNVk4Y08vT0s4ZWZQd2l4d09aL0xreVNxVjZ1REJnNWN2WHpib1NXcWN5c3JLZmZ2MmNUZ2NoQkNOUnBzM2IxNWhZV0ZrWkdSS1NvcEFJTUN2STRUKytPTVBrVWdVRkJUMHl5Ky80T09QVkNxMWYvLytkbloyUzVjdXpjaklpSStQRHdvS3F2ZmxCQUpCVUZEUTBxVkw4WWZ0MnJWRENGMjVjaVVsSmNYVzFuYjc5dTI2Vytmdjc3OXg0OFpQUHZtRXorZGZ1WEpGdDlEWXlNOG9OallXVC9LYmI3N0JFN2F5c2dvS0N0SlBVaTZYNHpmWng4ZG41ODZkdXB2cDQrT3piTmt5YTJ2clU2ZE9QWHo0OE1XTEZ3WnZyYUNnNFBQUFA5Zjl2SFhwMG1YOSt2V2ZmUElKUWlncUtrcFh3T0U1ZE92V2JkcTBhZmdWQndlSFljT0d3Wll1amROOEN6ajhlQVovUzVkRjdVTVNCWG12Uk54MFlXR2FzRkFPeFJ4b2phZ1kyWWJHc3FHejI3RWMvQzFkZ215OGJXaTEvbXBzY1Z5czZDNVc5SDVlTmdiWFpVcDFnYkNTSzVSelJaVmNvYnhJSkM4UXlvcEU4bEt4Z2k5VDhxVUtzWUtBZ1VoeitXb0FiVnUwSXJXa3dUV2NKd2RiTVlodXpBSU1mUHkwUzVjdStodS9qUmd4SWpNek16YzNOelUxMVdEVVQrZmpqei9XNzNlaFVxbURCZzBLQ3d2THo4L1hhRFM2c2J3YUozNTE3ZG9WWHp4UlZGVGs2K3RiVzI0alI0Nzg4ODgvbFVybDNidDNkYit3ZGVPbnc0WU5ZekJxMk50WnFWVCsvUFBQQ29XaVU2ZE9zMmJOMGwyUGlZbmg4WGdzRnV1amp6NHkrSmJnNE9DREJ3OHFGSXEwdERSamFxYTZUWjgrWFZlbDRZWU1HUklaR1lrUXlzdkx3NS9pOFhneE1USDRiVFNZUGRhaFF3ZDhHbUpDUW9LUnlVeWZQdDNneXFWTGx4QkNreVpOMGk5OEVVSXNGcXRidDI2UmtaRUpDUW02aTBaK1J2amRWaXFWeGNYRnRjMWZmUERnZ1VBZ1FBZ3RXYktrZWlrOGUvYnNxMWV2aWtTaTI3ZHZHN3cxR3h1YmlSTW42bC94OFBEdzkvZlB5TWpJemMzVlhjUnp3Q2Zxd1ZvTjB6WHJBZzVISTFGNjJ2cjB0UFV4ZHlLZ1pSTXZINjRwempXaW9WSFlXOEpKYmcwK0VRRVlZRkxKN2UxWTdlM3FLbFdMeFhLK1ZNbVhLdmhTSlY3VlZWU3FoSlZLaVVJdFZxZ2xDdFhiLzhyZmZpMldxMlROWnNUMmZ3Tm9PNklWR1dVTnlNZk5DbHM1bUc3TUNmZVptWm12WHIzUzczN0REUnMyN09EQmcvZ1UrQm9MT0RhYmpmZjBWSGxkTnpmOFY3NVVLaldZZzY5VUtyT3pzOSs4ZWNQbGNybGNibloyTm41ZE40V3VSdGJXMXNIQndmZnUzWXVNak5RVmNBVUZCYW1wcWJyeDArb09IanlZbloxdFlXR3hldlZxL1RsaDhmSHgrQ3RXTDNkMGVEeGVIZmtZU2RkZHBLTmJOQ0NSU1BBdmRQV1QvZ1F2SGZ5MkdKOE1YbXpwOEhpOE4yL2VJSVJPbkRqeHp6Ly9HRFRHTzF5ckI2LzNNd29PRHY3Nzc3KzFXdTJ5WmN2bXpKa1RFaEtpNjdUVHdkK1hwYVZsWUdCZzlUeHBORnBnWU9DREJ3L1MwdElNbnVyVXFaTkJJWXZmdDR5TURMSDR2L1ZHQXdjT2pJK1BMeXdzL09xcnIrYk5tOWU3ZDI4NEQ4TVVMYUNBQTRBUTFQNFQ1QmYyRUJWTkVYV2VNWE1WVWRGQUhaellkQ2Qyd3hZVGxFa1VaUklGWDZhVUtGUUt0VmFoMGlqVUdvVmFJMy83eGRzcjlSNEx1Kyt4cVJVL2xZUytIa2piR2lYUDRodTFwTlhOQ2dzZFFqZHlLemg4OXhBTXczeDhmUEM1VXpwK2ZuN3A2ZWwzNzk1ZHZIaHg5WTZ1R2llaDYzNmRxOVgvOVhyeWVMd2pSNDVFUjBkWFZqWm1aNEJ4NDhiZHUzZnY5ZXZYZVhsNW5wNmUrc3NYYXV3M2lvMk52WERoQWtKbzZkS2xCb2RKbEphVzRtc1lkVlZVZGZyejdodXQrcUF3amZaMkpxSnUrMTg4R2YyU3J0SEpXRmxaR1JSU3V1QjEzSFA5NEVaK1J0N2UzdDk4ODgyZVBYdjRmUDZ1WGJzT0hUbzBZc1NJU1pNbTZhOXB4ZXZDT3RZWE96bzY0c08rQnRmcitJblMvM0VhUDM1OFhsN2VwVXVYWHIxNjlmMzMzenM3TzQ4Yk4yNzgrUEhHTE5vRjFVRUJCOW9LNnNCSkJCWnd5dnZuR0IrRkl2anpzVm5DZC8wMVBjNStrd3M0aEJDTmpBWjZVN0w0UnMzOTZPbEJOakp4cFZKNTU4NGR2TS9zcTYrK3FyR05UQ2FMaW9vYU5XcFV3ekwrVjNsNStkS2xTOHZLeWl3c0xNYU1HZE94WTBjWEZ4Y25KeWVSU0tTYnMxVzNidDI2dWJtNUZSUVVSRVpHenA4L1g2dlY0am5YMlAwbUVBandyVDJHREJrU0VoSmk4S3hXcTBVSStmcjY3dHUzcjNGdmgwQjRNdmhpaXpwbUFScWplbm10Qzc1aHc0YisvZnZYL2UwTitveEdqUnJWdTNmdjgrZlAzN2h4UXlBUVhMcDA2Y3FWSy9QbXpaczVjeWJlQUMrMjZ0MEN1dEY3UkpOSXBLVkxsNDRaTStiY3VYTlJVVkZGUlVXSER4OE9Dd3RidFdwVjc5NjlHeGV6TFlPdHVrRmJRWEx5SW5sM0lTcWFWc2hYcHp3bUtocG8zUXFFeGc2aEZnbU4zWHN1SmlaR0pCTFYyMHgzUm1vam5ENTl1cXlzak1WaTdkKy9mL255NVdQSGpnMEtDbkoxZGRWVkdNWVlPM1lzdnRnQ0laU1VsRlJVVk1Sa01vY09IVnE5NWRhdFd3VUNnYU9qWTQzMUtMNUJYVkZSVVhNNEJVdTNXMTVoWWFGNWd6ZjBNN0t4c1Ztd1lNRS8vL3p6M1hmZnVicTZhalNhUC8vOEV6K0hEWDhXSVlSdksxaWprcElTZk9WQlk5OGN3cXZ3ME5EUTA2ZFBMMWl3Z01sa0NvWENuMzc2cWJ5ODNKU1liUk1VY0tBTm9RVy9UMkEwUmN3RkFxT0JWcXl3d3RpS2h5c3l0anJCbHk5WVdscGV2MzQ5b2liNE5obkp5Y241K2ZtTlN6c3BLUWtoRkJRVVpEQ2FtWldWWlh5UWtTTkhVaWdVTHBlYm1wcUtqNThPSFRxMCtnVDVTNWN1UFhueUJNT3dWYXRXMVRpZ2h1OXlKNUZJRWhNVEcvZDI4T0ZtL0FzVHEwQThHWHpURFZQaTFNalYxUlcvQThZRWI5eG5SQ2FUaHc0ZHVudjNicno3RU4rSkJwL0tobmVGcHFTa1ZQOHVoVUtCMy93YVo4ZzFGSnZOL3ZEREQvRTluS1ZTYVZ4Y25Pa3gyeG9vNEVBYlF1MVBaQUduZkhJREtadmp2cldndVRHK0J5NVBZRlNwVjF4Y2pPK0dPblRvME5wVzgrRmRYNlowd3VFRGFrSmhsU00zS2lzcnc4TENqQS9DNFhDQ2c0UHgzVVB3UXFINitHbE9UZzYrQit5SEgzNVlXM0V3Y09CQWZPUU9YM0JxOEt4WUxEYW1yTlROWmlzckt6UCtMVlRuNit2cjd1Nk9FRHAvL256MWZqS05SbVBLeG1ZWWhnMGFOQWd2enFLaW9xbzMwQzloamYrTXFzK1FzN2EyeGplVDB5MTBHRHg0TUY1Yi8vYmJiOVhiSHo5K1hDUVNrVWlrUm0rNld6Mm1qOC9iNVlsMUw0Z0JOWUlDRHJRaG1MVTlwWWZoM0pyR2swdVZzWVlia0FKZ1FLNUdGUTFaQU1DVDFsL0Q2V3F5a1NOSDF0YW1hOWV1SGg0ZStMb0IvWW5reHV2UW9RTmVMcHc0Y1VJc0ZtczBtcFNVbEpVclY5WXhjNzlHZU1WMi9mcDFpVVRpNStlbjY3N0M2ZllOOGZmMzEyM3dWcDJqb3lPK1VVVkdSc2J5NWN0ZnZIaWhWQ28xR2cyWHl6MTc5dXpDaFF0MWh4YlVnVXFsNGoxVjRlSGhPVGs1U3FVeU16T3pRZThGaDJIWXdvVUw4YTZqWmN1V1JVUkU0R3N0QlFKQlpHVGtraVZMTGw2ODJJaXdPak5uenNUN3huNzk5ZGZqeDQvakE1Y3ltU3d1TG03RGhnMmJObTNTdFRUK016cDQ4T0RXclZ1VGtwS1VTaVZlODUwNmRRcGYrOUt6WjArOGphV2xKYjRaOHV2WHI3Lzg4c3VZbUppS2lvckt5c3JNek14dDI3YWRPblVLSVRScjFpeThlRzJFbFN0WEhqMTZOQ2NuUjZQUmFMVmFMcGU3Wjg4ZWZHNmM2ZnUvdEVHd2lBRzBMZlN4bjZpZUUxWjFLV011VXZ2QkNUQ2dMdm1DR3JyZlhLMndrZjZVcUV4VmRybGh1Y1lWYWUwczZsb2NvOVZxYjkyNmhSRHk5UFRFZjMvWFpzeVlNUWNPSENndkwzL3k1RW05MCtHcm16bHo1b01IRHlvcUt2NzY2NisvL3ZvTFB5M0t6czd1NjYrL3hrOHlOVkszYnQxY1hWM3hucXJxM1cvNHZpRjRaVFo2OU9qcTM2NDdOV0hod29XbHBhWDM3OTlQVDA4UERRM1ZIV0NGTjZ0K2ltdU4zbi8vL1FNSERoUVZGWDM2NmFlMW5ZVnFqT0RnNE04KysrekFnUU44UGg4LzdVQS9tZHEyM3pPU2s1UFQrdlhyMTY5Zkw1RklqaDQ5ZXZUb1VmM2crSHBlblBHZmtWcXR2bm56NXMyYk54RkNGQW9GUDQ0TTMzUkcvOCtBY2VQR1NTU1NRNGNPNWVUa1ZEOXg0Y01QUDV3elowNmozNWRZTEQ1Ky9Qang0OGN4RE1Nd0RCL0l4akJzNmRLbDFROTRCZldDQWc2MExlU092VWhlQVpyY1ZFS2lxUktpdFpJS2pGWHJpWk1BRkZTZEFHZkx4Q1oxb2ZUeklpT0VCclFqUHkvUW5FdFNsb2ovYThNVmFyczQxUlV3T3pzYjc1S3B2bFRUd01pUkk0OGNPYUpTcWNMRHd4dFJ3RGs1T2UzWnMrZnZ2LytPalkwVkNvVTJOamI5K3ZXYk0yY09mdnFuOFRBTUN3NE9EZ3NMd3c4SjBIOUtLcFhpKzRZWWcwcWwvdkRERHc4ZVBBZ1BEMDlQVHhjS2hUUWF6Y25KcVhQbnpxTkhqemF5WnBvNmRhcEdvN2w2OVdwSlNRbWJ6VGJZZzYxQnBrMmJGaFFVZFA3OCtjVEVSUHllMk5yYSt2bjVEUmt5Wk9EQWdZME9pK3ZXcmR1UkkwZk9uajM3OU9sVGZPZGJTMHRMYjIvdmZ2MzY2WmU1eG45Rzc3Ly9Qb2xFU2toSTRQRjRNcG5NenM2dVE0Y09vMGFOcXY2RE1YMzY5TDU5KzE2NGNPSEZpeGRsWldWNFJSZ1lHRGh4NHNUMjdkdWI4cVkrLy96elc3ZHVaV1JrOFBsOHJWYnI3T3lNaDYxak8yaFFCNnhCNjRrQWFBV1VENi9JOWk0aktocGo3ZyswVVhPTmFBaGFIcGVORWU5M2N0by94YVFwMjZmaWxYZGVxeEZDVENvYTE1RXl1a01OZnpaSHZsWmZUbEdLRlFnaE5OaUhQS2Q3YTl1a2ZzR0NCWGw1ZVdQSGpsMjJqTEQvOVFEUThkOXl0NmU3OWNtWjNjMmR5RHNGYytCQW0wUHRQd0d6ZFRhaW9WR1VEMHlhN0FKYVBSb1pRd2lOOENQL09vWlJZL1dHRUJyV252enJXTWE0amhTRWtMSUZIeDVXczdpNE9IeXVWVzJuTHdBQUdnR0dVRUZiUkI4OXIvTGtaa0pDcVRNVE5TVjVKRWRQSTlxQ3RtaENKMHFJUDhXcXZyTWtHQlEwcVF0bFpBY0txN1gxdnFHVEowL2llMDhZTEY4QUFKZ0NldUJBVzBRYjloR2kxWENRZHVNb2JoMGpLaFJvZldoa1ZHLzFwdE5xcXJmeTh2TFMwdEtpb3FJZE8zWWtKQ1NRU0tUUFB2dk0zRWtCMEtwQUR4eG9rNWhzMnRBWmlwdEhDUW1tdUgyU1Bta3BMR1VBUUNjK1B2N25uMy9XUFZ5OGVISGRDMllCQUEwRlBYQ2dqYUtOcm5YSHFRWlR5cUVURGdCOWJEYWJ3K0ZRcWRTT0hUdHUyclFKMzhJTkFFQWc2SUVEYlJUSjBaUFNhNlRxMlMxQ29zbkRqOURITFNSd1dCYUFGcTFYcjE0Tk9yQUJBTkJRMEFNSDJpN0dsSzhKaXlVUkt1N0JyeXNBQUFEdkNCUndvTzBpZWZoVEFnY1JGVTErL1REU21uUkNOZ0FBQUdBa0tPQkFtMGFmdElTb1VOclNOOHBIMTRpS0Jwb0RLd1pGSkZlWk93c0FRRDBFbFVvYmk5YXloTnRvVU1DQk5vM3MzNFBjc1RkUjBlU1g5eEVWQ2pRSGJ0YU1BbUZERHFJSEFMeHpjcFdtVktMd3RyRXdkeUx2R2hSd29LMWpURjlPVkNoTmZyb3FNWnFvYU1EczNLMFpCUlZRd0FIUXJMM21TUkJDM3JaUXdBSFF4cEE3OUtTOE41aW9hUElyQjRnS0Jjek96WXFaeFplVzRHZVVBZ0NhcGJ1WlBCS0dCdm5ZbVR1UmR3MEtPQUFRNDZOUW9rS3BVeDZyTXhPSmlnYk1hNFNmdlJhaG84L3p6WjBJQUtCV1I1N2xqZlozZEdEUnpKM0l1d1lGSEFDSTVOR0JHdndCVWRIa1YyQW1YQ3N4dkwyOXI2M0ZYN0ZRd0FIUVRDVnloUzhLaGZON2VwZzdFVE9BQWc0QVJPeE1PTld6VzVxQ1YwUkZBK2ExZkpCUFNvbDQzK05jY3ljQ0FLakJvdk9KdnJZVzB3SmR6SjJJR1VBQkJ3QkNDR0gyYnJSUmM0bUtWbmx5TTFHaGdIbDkydHNyMk12bWY1ZVNIK2VWbXpzWEFFQVZ2OXg5L1NSUGNIcFdEM01uWWg1UXdBSHdGbjN5L3hDZFNVZ29WZnc5ZGNwalFrSUI4NktTc1NzZjkzYTNab3c4OVBqd3N6eHpwd01BZU92ZzA3enZiNmF0SE96Ync5M2EzTG1ZQnhSd0FMeUZzVG4wRHhZVEZVMTJiQk5Sb1lCNTJUQ3BENWNNNk9aaXZmQnM0dWpEVC9BOUN3QUE1cUxWb3BYWFVqNDdsN2kwdi9mUG96dWFPeDJ6d2JSYXJibHpBS0RaVUN2RnE4WnF1Tm1FQkdOK3ZvVTZjRElob1VCenNENGlZOFB0RElSUUh3L09SOTNjaHZyYUJicFltVHNwQU5xUTNITFpYOC96anoxL2sxOGhPelQxdlRuZDNjMmRrVGxCQVFkQUZlcU1PTW1HNllTRXdteWNMSGRFSWlxZGtHaWdPWWg5VTdIN1FkYXh1QUxkbGU2dTFwWjBzbG1UQXFDVkU4blZQS21pVEtLUUtOWHUxb3hQZTNzdTZPWHBaczB3ZDE1bUJnVWNBSVprKzFjcG84OFJFb28rL1JzQ2gyVkJNeUdRS1krL0tIaFZKaW1US01va0NybEtiZTZNQUdqTjdGazBYenVXcngycm95TjdrTGV0dWROcExxQ0FBNkFhaVZDMGZMaFdUTVNxUXpyVGN2ZDlqTTBoSUJRQUFBRHdMMWpFQUVBMUxDdkdyTlhFaEpMTDVHRTdpQWtGQUFBQS9Bc0tPQUJxUUIwMG1lelhuWkJRaWp1bk5Ea3ZDUWtGQUFBQTRLQ0FBNkJtekVXL0lqS0ZnRUJhamZUM0ZVZ0QwNlFBQUFBUUJnbzRBR3BHY3ZHaHYvODVJYUUwQmE4VTF3NFRFZ29BQUFDQUFnNkF1dEFuZmtIeThDY2tWR1hZRG0zcEcwSkNBUUFBQUZEQUFWQTdDczNpcXoySVNpTWdsRm9wM2JlU2dEZ0FBQUFBRkhBQTFJM2s0c09ZczVhUVVPcTBaOHA3WVlTRUFnQUEwTVpCQVFkQVBXakRQNklFRFNNa2xPejRUOXFLTWtKQ0FRQUFhTXVnZ0FPZ2ZzekYvNGR4SEFnSUpCUExqbTRnSUE0QUFJQzJEUW80QU9xSHNhd3RsdTRrSkpUcVNiankwVlZDUWdFQUFHaXpvSUFEd0Nqa2dENjA4WjhTRWtwMjRGdFlrUW9BQU1BVVVNQUJZQ3pHOUc5STdUb1RFRWhSS2RteEdLa1VCSVFDQUFEUUprRUJCNERSeUJTTHIzNURkS2Jwa1RTNXFaVW5maVVpSndBQUFHMFJGSEFBTkFESjBkTmlDVEdIMHl0dS9hMkt2MGRJS0FBQUFHME5GSEFBTkF5bHh3ajZsUDhSRWtxNmQ1bVd6eVVrRkFBQWdEWUZDamdBR293KytYK1U3c01KQ0NRVlNYY3VRV29WQWFFQUFBQzBKVkRBQWRBWUZsL3VJbmtGbUI1SG5aa29QMHZNQmlVQUFBRGFEaWpnQUdnVUdvTVZlcGlRM1gzbGwvZXBudDRnSWljQUFBQnRCUlJ3QURRU3huRmtoUjVHRkFLT3VwZnVYYTdPU2lJaUtRQUFBRzBDRkhBQU5CN0pxeE56OGY4UkVFaWxrRzVab0MwckpDQVVBQUNBTmdBS09BQk1RdTA3amo1eGllbHh0Q0srWlBQSFNDWW1JaWtBQUFDdEhCUndBSmlLUHZWcjZvQ0pwc2ZSRkdaS3RuNkdOR29pa2dJQUFOQ2FRUUVIZ01rd2pMbDRLN1gvQk5NanFkT2V5bzc4UUVST0FBQUFXak1vNEFBZ0JuUEpEa3JQRU5QaktPK2VWbHcvVEVSR0FBQUFXaTBvNEFBZ2pNV1h1OGhkK3BzZXAvTEVMOHFZQzBSa0JBQUFvSFdDQWc0QTRsQm9yQlVIeVIxN21SNUp0aTlVK2VnYUVUa0JBQUJvaGFDQUE0QlFWRG9yOUFpNWZUZFQ0Mmkxc3IzTG9JWURBQUJRSXlqZ0FDQWFuY2xhZlpUazBjSFVPRnFOYk84eVZXd0VNVmtCQUFCb1JhQ0FBNkFKTUZqc3RhZkl2b0dteHRGcXBMdVdxdUx2RVpNVkFBQ0ExZ0xUYXJYbXpnR0FWa3BSS2QzK3VTb3B4dFE0WktyRjhqOG8zWVlRa3hVQUFJQ1dEd280QUpxU1dpWDc0eHNDcHJLUnFSYWhoeWhkZ29uSkNnQUFRQXNIUTZnQU5DVXloYmxrSjIza0hGUGpxSlhTLy90VTlSem13d0VBQUVEUUF3ZkFPeUsvdkU5K2VxdXBVVENNTVhzTmJmUjhZbklDQUFEUVlrRUJCOEE3b293K0x6dXdDcG44Znh4dHhFekcvQTBJd3dqS0N3QUFRTXNEQlJ3QTc0N3FSYVIwNTFLa1VwZ1loOUpqaE1XWHV4R1ZSbEJlQUFBQVdoZ280QUI0cDlUWnlkS3RuMm9GcFNiR0liY1BzbGg1RUdOekNNb0xBQUJBU3dJRkhBRHZtbGJJbDI3N1RQMDYzc1E0SkVkUDFwcGptTDBiUVhrQkFBQm9NYUNBQThBYzFLckt2emNxYnA4d01RekdzclpZOWpzNW9BOUJhUUVBQUdnWm9JQUR3R3lVTVJka0I3NURhcVZKVVRDTVB2bC85RWxMWVZrREFBQzBIVkRBQVdCT2hFMko2OUxmNHN2ZE1DVU9BQURhQ0NqZ0FEQXpyWkFuM2JsRW5SNXJZaHpNMXNYaTY3MEVITUFLQUFDZzJZTUNEb0JtUUtPdVBQNlQ0dWJmcHNZaFV4bHoxdEJDWmhPVEZRQUFnT1lLQ2pnQW1ndFYzQjNad2RWYUlkL0VPSlRlb3kwV2IwVTBCa0Y1QVFBQWFIYWdnQU9nR2RFSytiSkRhMHcvOHhSejlMQll0Sm5jc1RkQmVZRmFTRVZxYmphU1M4MmRCd0NBR0JqSGdlVHFhKzRzakFJRkhBRE5qakxtb3V6b0JpUVZtUmlIRmpLYjhWRW9vbHNRbEJkQUNDSDE2M2hsN0MzMXkwZnFvaHpUUHlNQVFETkVjdkVtKy9lZzlneWhkQjl1N2x4cUJRVWNBTTJSbGw4azNiZFMvZktSaVhFd1d4Zm1vbDhwWFlJSnlxdE5VeVZHeXc1K3ArVVhJUWFMTm5ncXlkRURzN1RCck93d01zWGNxUUVBaUtHVmliVVZaUnBCcWZMQkpVMVJEcUl6YWNObk1tYXRObmRlTllBQ0RvRG1TM0g3Uk9YSlg1RmNabUljNnBCcHpObHJFSk5OVUY1dGtTTDhTT1h4bnpHV05YM1NFdHJRR1lqQk1uZEdBSUNtcFVxSWtsL2VwMDU3Um5MM3MvaHFUM01iV29VQ0RvQm1UVk9TSjl1NzNQUnp0ekNPQS9PVEh5azlRZ2pLcTIxUlJwK1Q3VjlGOHV6SVdua1FzM1V4ZHpvQWdIZEhjZXRZNWRFTkNDSFdtdVBrVG4zTm5jNS9vSUFEb05uVGFwWDN6bFNlM3FZVm1icEFsZHk1SDNQdUR5UjNQNEl5YXhNMEpYbmlWV01wQVgwc1FnK2JPeGNBZ0JsbzhqTWt2OHpWeW1Yc255K1RuTHpNbmM1YlVNQUIwRUxJeEpWbmR5cHVIVU1hdFVseE1CSjE2SFRHOU9XWXBTMWh1YlZpYXBWNDdXU3RwTUx5MTJzd0JnMUFtNlhKVFJHdm0wYXljMkZ2dXRoTS9pa2dyMSsvM3R3NUFBQ01RS1ZSM2h0RTdUTkd3ODNXbE9TYkVFaXJ5VTVXUkp4QUdFYnAwSlBBQkZzbHhkM1R5bnRuV044ZUpUbDZtRHNYQUlEWllCd0hza2NIUmNSeFJLVlJBdnFZT3gwRVBYQUF0RWlxNTdkbHgzL1NtbFRHSVlRUVp1L0crQ2lVMm5jY1FYbTFRcEx2SnlLV0ZXdTF5WWRrQUFCYVBzbVBIMnJGRmV3dDRlWk9CQ0dFU09aT0FBRFFZSlFlSXl5MzNLUlAvd2JSbWFiRTBaWVZ5SDc3U3ZMREZIVjJNbkhadFI0YWJyWTZPNWsyYUtxNUV3RUFOQXZVSHNNMUJhODBSVG5tVGdSQkFRZEFpMFdsMFQ5WWJMbnpIbTNNSjRoS055V1NPak5COHYxRTJlL0x0WHd1Y2ZtMUJxcUVLTVJrVTN1UE5uY2lBSUJtZ2V6YkRTR2tmaFZuN2tRUUZIQUF0R3lZbFIxajluZVd1Nk5wbytjaktzMlVVTW9IbDBYTGhzc09mcWNwemlVdXdaWk5VNWhKOXU1aTRvMEZBTFFhSkFkM2hKQzJnbWZ1UkJBVWNBQzBCcGlWSFdQTzk1WTc3OUZHemtVVUU2b05sVUo1NzR4NCtYRHB0a1hxOUZnaVUyeVoxSVZaR0p0ajdpd0FBTTBGWnV1TVNHUk5SWm01RTBGUXdBSFFlbUFjUjhhOEh5eDMzYU9GekVaa3FpbWhWSEYzSkQ5K0tQbGhpdXJwRGRTRzF6bHBTdkl3bHJXNXN3QUFOQnNZaHRrNmE0V21ic2xKQ0NqZ0FHaFZNSTRqWS81Nnk1MTNhU05tbWxqR3FUTVRwTHVXaXBjUFY5dytnUlNWeE9YWWNxaVVDTVBNblFRQW9CbkJ5QlNrVnBvN0N3UUZIQUN0RTJicnpQajRSOHZ0ZDZqRFBrU21IYld1S2Ntci9IT2Q2TXVCOG5PN3RPSnk0bklFQUFEUWVGREFBZEJxWWZhdXpBV2JMSGZmcDAvK0V1TTRtQkpLS3k2WG4vOU50Q1JZdW11cDZ2bVI0SWc4QUFBYWJrbEVRVlJ0cEZZUmx5WUFBSUFHTStsUGN3QkE4NGR4SE9oVHZxSlBYS0tNdmFXSU9LRk9mZEw0V0NxRjZ1a04xZE1iR051RzJuODhkY0Frc204Z2tia0NBQUF3RGhSd0FMUU5aQXExejFocW43RWFicGJpMWpIRi9RdElKbTUwTUsyNFhISHJtT0xXTVpLTE4zWGdKTnFBU1ppZEM2SHBBZ0FBcUFzVWNBQzBMU1FYSDhhOGRZd1BWeXJ1WDFUY1BxN0p6ekFsbW9hYkxUK3pYWDVtT3ptZ0QyM0FSR3Jmc1lqQklpN1oxcW5pNlpQeWh3L3c1YjJzRGgwZHhzSlJaZ0NBQm9NQ0RvQTJpVzVCR3pHVE5tS21PajFXRVhGTStmU21pZFBhMUtsUFpLbFBaSCt1b3dUMHBuUWJRdWsyaE9UY2pyaDBXNG1TSzVlenQvMmZMRHRiL3lMVjN0N3pzODg5Rm4xdXZyd0FBQzBQRkhBQXRHbmtEajJaSFhveUpCV3FwemVVajYrclVoNGpqYnJ4NFZRS1ZWS01LaWtHSGR0RWN2U2tkQnRDNlRhWTBxa2ZIR2FBRU1yYS9HdmU3M3VxWDFlV2xXWCt2S2tpOWxtWGc0Zk5rUmNBb0VXQ0FnNEFnRENXTlhYb0RPclFHVnF4UVBuMGh2THhOWFhLRTZUVm1CSlRVNUtudVBXMzR0YmZpRXFuZE81SDZUYUVHalFVczNjakx1dVdwT3pXelJxck4vMEdidzRkZEYvNDZUdE1DZ0RRZ21IYU5yek5PZ0NnTmxxeFFQbjR1dkxKZFhYcUV3SVBZeUM1K09DVkhMbGpUeFAzR1g0SFJGLzBwZlFZd1Z5d3lmUlFzV05HaWxOUzZtNUR0YlVOZnBGbyttc0JBSnFPZVBsd3NrOVg1dEtkNWs0RWV1QUFBRFhCMkJ4OGtweFd4RmMrdnE1OGZFMmRIbXQ2SmFmaFppbTRXWXJ3STRoS0kzdDFJdnQwSlh0M0pmdDJKYm42SXF6VmJrdXA1UEhxcmQ0UVFrbytYeFQvd3JKYjBEdEpxczFKUzB0YnYzNjloWVhGenovLzdPenNiTzUwM29WRml4WmxaV1dGaElTRWhvYWFPeGN6cTZpb21EcDFLa0pvMWFwVkkwYU1NSGM2eElBQ0RnQlFGOHpTbGhZeW14WXlXeXZrS1I5ZFV6NitwczU0VGtCY3BVTDlPbDc5T3Y3dFF6cVQ3TldKN0J0STl1NUs5dWxLY203WG1zNndFcjFNTnJLbE9DV2xRUVVjajhjTER3K1BqWTNOeTh1VFNDUmtNdG5TMHRMRHcyUEFnQUVUSjA1c2JMNnRVMFJFQkkvSDQvRjREeDgrbkR4NXNyblRBY0JVVU1BQkFJeUNXZG5SUnMybGpacXJGWmVyWHo1V3BUeFN2WHlzNFdZUkUxMHVVMmM4LzY4MHBETkpycjVrVjErU215L1p0VDNKelpmazVObjhoMXhyb3hhSmpHd3BMeTR5UHV5VksxZjI3OTh2bDh0MVZ6UWFEWi9QNS9QNVhDNFhDamdEZ3djUGpveU10TEN3Nk5Pbmo3bHpBWUFBVU1BQkFCb0dZOXRRK295aDlCbURFTklLU2xVdkg2bFNIcXRTSG1sTDhnbDdEYmxNazUyc3lkYnJ1Q0pUU0k2ZUpEZGZzbHQ3a3FzdnlhMDkyZFVIMFMwSWU4V21SR2F6ald4Sm90T05iQmtSRWJGNzkyNkVrTFcxOWRpeFl6dDE2bVJqWTFOWldabWZueDhiRzV0ZGRhY1NnQkFLREF3OGYvNDgxb3A2ZGtFYkJ3VWNBS0R4TUk0RE5maDlhdkQ3Q0NGdFdhRXErWUVxOVlucTVTTnRlVEhCcjZSV2FiaFpHbTZXS2piaXYxZTNkU0c3K1pMYzJwTTRqaGpiR21Oek1KWTF4dVpnYkd1TXhVRjBKc0U1TkJiRDFkaTF0d3dQVDJPYWFiWGF2Lzc2Q3lIazZPaTRkKzllRG9lamUrcTk5OTRiUDM0OGo4ZHJiTEt0R1ZSdm9EV0JBZzRBUUF6TTNwVTZaQnAxeURTRWtLWW9SNVh5V0pYOFFKM3lSQ3ZpTjlFcmF2bGNGWitMa21KcVRZbmpnTEU0VldvN0podWpNUkNWanRIb2lNYkFxSFJFWTJBMEJxTFMvcjMrNzMrWnhuYWIxY3ZDejQvWnpsdVdVMCt2R0lsT3R4czZ6SmlBQW9HZ3BLUUVJVFI4K0hEOTZrM0h6czZ1c2NtMk5ocU5CaUZFSXJYYUpUS2d6WUlDRGdCQVBKSnpPNXB6Tzlxd0QvR2VPWFYrbWpvdlRaT2JwczVMMHhUbG1MakRuUEcwZ2xLdG9MVFIzNDVaRVZZR2VTejhOT1A3NytwdTR6SnpscEdEclRUYTI0MlJLeW9xNm0zTTUvTm56SmlCRUZxN2R1MmdRWU1NbnAwMmJacEFJSmc2ZGVxaVJZdDBNZkgxZWl0V3JCZzJiTmpaczJkdjM3NWRWRlJrYlcwOVlNQ0FPWFBtV0ZwYUlvU1NrcEpPbno2ZG5wNHVrVWhjWEZ4R2pCZ3hmZnAwTXBtc2kweFVISVNRUkNLNWRldldvMGVQc3JPelJTSVJqVVpyMTY3ZDZOR2p4NHdabzkrcHB2K0t2WHIxT25EZ3dMTm56NFJDNGZyMTY0T0RnNk9qb3pkdTNJZ1FPbm55cElPREEwTG85OTkvdjNEaFFoMjM3dkRodzU2ZS8vV0p4c1hGWGJwMEtTVWxSU1FTV1ZsWkJRUUVUSnc0TVNqSXFFVW5HbzNtL3YzN1VWRlJHUmtaZkQ0ZkllVGk0akpnd0lBWk0yWllXUHczRTBEL0xZd2NPZkxhdFd2aDRlSDUrZmxhcmJaOSsvYlRwazNyMzc5LzllQUtoZUxpeFl0UlVWRjRTdzhQajdGang0NGIxN0FqMm95OHlicmJlT3pZTVRzN3UvUG56OSs5ZTdlZ29JQkVJbmw1ZVkwYU5Xck1tREg2NWJMK094bzFhbFJVVk5TVksxZXlzcklxS3l2eE96QjkrblFXcTRiejl3b0tDczZjT2ZQOCtYTWVqMGVuMDMxOGZFSkNRa2FOR21WUWl4dVpkcXNFQlJ3QW9HbGg5cTRVZTFkSzBMOTlTMHFGT2o5ZGs1ZW16a3RWNTZWcjh0SzBrdnFya0piT2RjNWNmdFM5c29oYnRUVmdkKzNxODgxS0k2T3hXQ3dmSDUrc3JLemJ0MitQSHovZXo4K1B1RXovbzFRcVY2NWMrZkxsUy94aGFXbnBoUXNYNHVQamQrN2NlZS9ldlYyN2R1R2RXd2lodkx5OEkwZU9aR2RuZi9kZERVV3E2WEZtejU0dEZvdnhyMGtra2t3bVMwMU5UVTFOVFVsSldiRmlSWTJ2dUdyVnFweWNIRk02M2dZT0hLaXIzalFhemQ2OWV5OWZ2cXpMb2J5OC9PSERodzhmUHB3OWUvYThlZlBxamZiamp6OCtlUEFBLzVwTUpxdlY2cnk4dkpNblR6NTY5R2ozN3QwTUJzT2d2VWFqV2I5Ky9jT0hEM1ZYa3BPVGs1T1RseTFiTm5ic1dQMldKU1VsMzM3N2JYNytmek5RWDcxNnRXdlhyb3lNaGgxejNOQ2JMSkZJTm16WThQcjFhOTBWdlAyalI0L1dyVnRIcGRhdzVHanIxcTAzYjk3VVBjVHZ3TjI3ZDdkdTNlcm82S2pmTWlJaVl2djI3U3FWQ2s5R0lwRWtKU1VsSlNWRlJVVnQzTGhSUDNoRDAyNU5vSUFEQUx4YlZCclpweXZacDZ2dTMyQ3RpSzhwenRNVTUybEsvdnV2VmxCaTNqUUoxK1hRa2JRVnk0dkN6bFIveW5iSTBNQ2p4eG9VN2ROUFAvM3V1KzhVQ3NWWFgzMDFmZnIwNmRPbjYzZmtFT0xFaVJOME9uM2J0bTBkT25UZ2NybEhqaHpCK3psMjdkb1ZIUjM5M252dkxWMjYxTUhCSVRNemM4ZU9IWGw1ZVhmdjNwMDRjV0tuVHAwSWp5T1JTSVlNR1RKbXpKaUFnQUFtazhubGNuLzc3YmRuejU3ZHZIbHo5T2pSWGJwME1YakZhOWV1aWNYaWJkdTJkZTNhVlNnVTRuVkFkVjk4OGNVWFgzeGhjUEhISDMrOGYvKyt2YjM5c21YTGRCY1BIVHAwK2ZKbEpwTTVaODZjRVNOR2NEaWM0dUxpVTZkT1hiOSsvZmp4NHgwNmRPamJ0Mi9kTjFNa0VnVUVCRXlhTkNrb0tJakQ0UWlGd3JDd3NILysrU2M3Ty92Y3VYT3paczB5YUgvbXpKbUtpb3JRME5CKy9mcVJ5ZVJIang3dDNMbFRKcFB0MjdkdnlKQWh1czlhcVZTdVdiTW1QeitmU3FYT21qVXJKQ1RFeHNhR3krV2VQbjA2UER5OFFmVnJRMi95MXExYnk4cktWcXhZMGJkdlh5YVRtWm1aZWZqdzRZU0VoQ2RQbnB3NGNXTCsvUGtHN1M5ZXZKaWRuVDEzN3R5UWtCQTdPN3VTa3BMejU4OWZ2bnlaeStYKzhzc3ZPM2JzMExWODh1VEpsaTFiRUVMang0K2ZPbldxaTR1TFVDaU1qSXc4ZE9qUTgrZlBqeHc1b3VzdGJrVGFyUWw1L2ZyMTVzNEJBTkNtWVhRbXlkYVo3Tm1CRXRDYjJqT0VObmdxZmR3Qyt2dUxxUDBuVUFJSGtYM2ZJem0zdzlnMmlFVFN5aVR2YlBnVklZVFJMVWl1dnRUdVJzMUxNNGI5eUZFbFZ5NHB5OHYxTDFKdGJidUhuVGQrL1NuTzFkWFYwOU16TmpaV0xwY25KU1ZkdTNaTm9WRDQrdnJxUmxkMVpETFoyYk5uOFgwMHZMeThESjROQ3d1cnJLenMxS2xUejU0OThTdHl1ZnpNbVRNSW9jckt5dDI3ZC92NStWRW9GQTZITTJqUW9GdTNia2tra3V6c2JFZEh4MTI3ZHRuYTJsS3BWRWRIeDk2OWUrTmprZGJXMXQyN2R5YzJEa0lvS0NnSS8wV09kNzFZV2xyMjd0MzcwcVZMS3BYSzB0S3lldVo4UHYrbm4zN3EyclVyaG1FTUJnTXZkM0p6YzZPam94RkNVNlpNcVhITURpRjA0OGFOZi83NUI4T3dEUnMyNk81VlZsYlc1czJiTVF6YnRHblRpQkVqbUV3bWhtRnNOcnRmdjM3cDZla0ZCUVdscGFXalI0K3UrL055YzNPYk4yK2V0N2MzM3RsR3A5TzdkKzhlRnhkWFdsb3FrVWgwdzUyNnR5QVdpN2R1M2RxblR4OGFqVWFsVXIyOXZhMnRyUjgvZnF4U3FkcTNiOSt1WFR1OC9mbno1Ky9jdVlNUVdyTm16WVFKRTFnc0ZwbE10cmEyRGc0T2xrZ2tLU2twQ0NGZlg5L2c0T0I2ZjZLTXZNbTYyeWlYeS9mczJSTVVGTVJnTU1oa3NvT0R3N0JodzJKalkzazgzcXRYcnlaT25JakgwZjlRMXE1ZE8ySENCRGFiVFNhVHJheXMrdlRwSTVGSVVsTlRTMHBLQWdNRDhkMlZsVXBsYUdpb1RDYWJQWHYyb2tXTHJLeXM4QTh4SUNDQVNxWEd4Y1c5ZnYxNjh1VEp1azY0aHY1c0RCZ3d3TWZIcDk2N1VRZkZ6YjlKTms3VTN2Vjg0dThBek9zRUFEUkxWRHJKelkvU2ZUaHR6TWVNZWVzc1FnK3p0MFpZL1oxcXVmOFplM000Njd0anpDVTdHTFBYMENjc29nNmFRbmx2TUtsZFo4ekdDWkdiKzZnQ3k3K0R3UlVTazBtMnRHeEVxTUdEQng4NWNpUWtKSVJFSW9sRW9yLy8vbnZXckZtblQ1K3VyY09wb1FZT0hPam05dC82V1RLWlBIandZUHpybVRObjZsZUtMaTR1ZUxuejVzMmJwb2hUdlIvRjB0TFMyOXNiSVZSWVdGajlGUU1DQWhyUjlWSlFVTEIzNzE1OFhtQzNidDEwMS9HUjB4NDlldWpYbERpOE1FcE5UVlVxbFhVSHJ6R2ZybDI3MXZZV2dvT0RPM2JzcUg5bHlKQWgrQmU1dWJtNmkrSGg0ZmpTNCtxekcrZlBuMS9qT0tieEdkWjlrNmRObSticTZxcC9oVUtoNEYySmxaV1ZDUWtKQnUyRGdvSUdEaHhvY0hIV3JGbjRmTWZIangvalYySmlZbmc4SG92Rit1aWpqd3dhNDNkYm9WQ2twYVUxT3UzV3BMbi9Zd2NBQVBvd3RnM0d0a0h1ZnVSYUdtakY1ZHFLTW0wRlQxTlJwcTBvMHdwSzMzNGhseUdWRW1sVVdyVWFhZFJJbzBacWxmYnRGMnFrVmlHTldvdC9yVkVocGFJcGtwY1hGUENqN2xXL0tIajRnTk8vL2o2UzZ1enM3RUpEUTJmT25QblBQLzlFUkVSSXBkSkRodzdGeE1SczNMaXh4dFdwRGRLK2ZYdURLN3FKU3RYSFNSMGNISEp6Y3lVU1NkUEZLU3NyeTg3T0xpd3M1SEs1WEM0WG4vVWxrOG1xdHd3TURLenZ6UmxTcVZRLy8veHpaV1ZsKy9idFAvNzRZLzJuNHVQakVVSUpDUW5WOTBaV3E5WDRmd1VDQWI0d29tNWlzVGdySzZ1d3NCQi9GM2doVXVOYndHczdmUllXRnJhMnRudytYemZscTZLaUFyOEpOWGF3TVpsTWQzZjNodTRJYVB4Tjd0MjdkeDFwNStibTl1dlhyOTcyVmxaV1hsNWVXVmxadXFvVXY5c3ltV3o2OU9tMUpWbDlseHpqMDI1Tm9JQURBTFFxYnlzOHQxb3JQT09KdnFobllsUERvaVVsSm4weVh5MlZWbjhxOFpQNW5mZitZVGU4a1VjMHVydTdyMWl4WXRhc1dYLzg4Y2VqUjQvUzB0SysvZmJiMzM3N3JVRWRNTlhaMk5nWVhHRXkzMjZ0VjMyYkVyd2pUYmNjZ2RnNGtaR1JwMDZkeXNuSk1USnpZMm9wQTBlUEhzM0l5S0RUNmQ5OTl4MkZVdVUzWTJscEtUNjBWMGMzbTBKUlQ4V2ZucDUrK1BEaCtQaDRyWEVIQ3RjNG81Rk9wK3VxUm56NUF2NkZRVStZanNFYnFWdERiN0sxdFhYMWkydzJtMFFpYVRTYTZpVjRqZTExMTNYdDhidGRZd1FkL2J2ZDBMUmJFeWpnQUFDZ2FXbmtsVGs3ZCtiOXZxZldCakpaMGlmelhUNmE2YnQ2RGFXVzMzUDFjbkZ4K2ZISEgvZnUzWHZ4NHNYTXpNeUlpQWlENVlvdDFJa1RKL0JkaXdNQ0F2cjA2ZVBwNmVuazVPVHM3THh0MnpiOVJacjZxaS9xckZ0aVl1THAwNmNSUXA5Ly9ybUhoNGZCczNqSk5Ybnk1TVdMRnpmdUxjVEh4My83N2JkcXRkcloyWG5nd0lHK3ZyNzRXNGlLaXRxM2IxL2pZdUx6dXZBdmFpdlVqQ3dXRzNlVGE5eWtRNmxVNHNWMzlZK2d0azA5S2lzcjlkdmpPZnY2K2hwelp4cVJkbXNDQlJ3QUFEU2hraXVYWDIvOFVXSEVJYWZjVXlkTHIxLzNXYlhLZGRhY1JyL2NKNTk4Y3ZueVpZMUdrNUNRZ0Jkd3V0L3UxWHVKVkNxVlVDaHM5R3U5QXhVVkZjZVBIMGNJVFp3NGNjbVNKZnBQMVR2dHpFZ2lrZWpYWDMvVmFyWDkrL2NmUDM1ODlRWldWbFk4SHMrVUNWWDc5KzlYcTlYKy92NDdkKzdVN3hZMWNiWWkrOTlkQTJzN2VLTzg2bktaMmpUdUp0ZjRsRzQzRTROdFFlb0loYzkzMUxXM3NySkNDQlVWRldrMG1ycFgwYjZEbjQxbURoWXhBQUJBazVDa3BTYk0raWhsNlJmR1ZHODRWWVVnNDd2Vnp5ZU1FOGJGTmU1RnlXUXkzdFdoRzRXMHNMREFyMVJmWVpDVmxWWGpvR2Z6a1phV2hsYzVCcjJKV3EyV3FGR3pIVHQybEphVzJ0cmFMbCsrdk1ZRy92NytlQzlhSFlONmRhaXNyTVEzU3dzSkNURVkxTTdLeW1wczFnaGYyWW9IZlBic1dmVm5zN0t5akR4UnJYRTNXWDhsZ1k1dXI3dnFhd3RxYkorWW1DZ1NpZlFueitGM1d5S1JKQ1ltTmtYYXJRa1VjQUFBUUx6cy85dnliRlJJZWN6OVJueXZLREVoYnRMN2FTdS9xYTFCY1hFeHZsRkM5YWR1Mzc2Tno1SFNMUjJnVUNqNGhyVDM3dDB6K0JaOCtLazUwODMzTXVncHZISGpCajVaeWtRM2J0eTRmLzgrUW1qbHlwVzFUZExDbDM5V1ZsWWVPWEtrK3JONWVYa0NnYUNPbDZqdExlVG01dUl2M1doVUtyVlBuejc0NlFpcHFhbjZUeW1WU254RnJURWFkNU5QbkRoaHNFcWdxS2pvM0xseitLcFlGeGNYZy9hM2I5ODJXRkdoVkNyMzc5K1AvNDJoVzBVN2NPQkF2T1B0NE1HRDFmdU04VlVncHFUZG1rQUJCd0FBQkN1THVKVzdaN2VKUVlyT25DNDRXbk9CaFcvQk5YUG16TDE3OTBaRlJlRmJ6OGZFeEd6WnNtWFhybDM0eFBCUm8wYnAyZzhkT2hUZkptUERoZzA1T1RseXVUd3ZMKytYWDM1SlNVbHA2SFN4ZDh6UHp3L3ZQdHl6WjA5NmVycEdveEVLaGFkUG45NjllN2ZweTJ4MSs0Wk1uanhadDJGWWRZTUhEOGE3aFM1ZnZ2ekxMNy9nM1pZcWxlclZxMWY3OXUxYnZIaHgzY1BRTEJZTDMwWGw3Tm16TVRFeENvVkNvVkJFUjBlSGhvYXlqVHM1clE3NE5od2FqV2IxNnRWWHJsd3BMeStYeVdTSmlZbWhvYUdabVptMnRyYkdCR25jVFM0cUt2cjY2NitmUFhzbWxVcnhqWGFYTFZzbWtVaklaSEp0a3dXLytlYWI4UEJ3Z1VBZ2xVb1RFaEpXckZpQkh4ZXhjT0ZDM2JvV1IwZEhmTFZ2UmtiRzh1WExYN3g0Z2MrcjQzSzVaOCtlWGJod29lNUlqeWI5MldnUllBNGNBQUFRclBUYVZVTGljRStmY3B0bnVLTTlQazZLejNDNmVQSGl4WXNYRFo1MWRIUmN0MjZkL3Urd0tWT21SRVZGWldkblAzNzhXTGZoRnBsTVhydDI3YzZkTy9GWjVNMlRnNFBEMUtsVHc4TENjbkp5bGk1ZGltRVlQc2w5NXN5Wk9UazVwa3hVMSswYmdtK0hlLzc4K2VwdDhGTlR5V1R5dW5YcnZ2dnV1OXpjM01qSXlNaklTRjBhZURkWXZVWHdva1dMMXExYko1UEpObXpZb0x2NDNudnY5ZTdkKytEQmc0MStDM2cvNjdKbHk3WnYzeTZSU0hidjNyMTc5OXMvRzJnMDJnOC8vSERreUJIODNOVzZOZTRtZi8zMTF6dDM3alE0OUl4S3BhNVpzOGJYMTdkNis3bHo1MTY5ZW5YNzl1MEcxNmRQbno1aHdnVDlLd3NYTGl3dExiMS8vMzU2ZW5wb2FDaStBRUozdy9GSmNrMzZzOUZTUUFFSEFBQUVVeG8zZWJ4ZWlwS2F6eE56YzNQYnUzZHZkSFQweTVjdjM3eDVJeFFLOFVNT2ZIeDgrdlhyTjJMRUNJUHpHQmdNeG80ZE8wNmVQQmtURTFOU1VzSmtNanQzN2p4ejVzeUFnSUNkTzNjU2ttclQrZXl6enp3OVBhOWN1WktkblUyaFVMeTl2U2RQbmp4NDhPQjE2OWFaRWpZMk50YjQwMElkSFIxLy8vMzNxMWV2UmtkSDUrVGt5R1F5dkYrdGUvZnU0OGFOcXo1aDMwQy9mdjIyYnQxNjZ0U3AxTlJVaFVMaDR1SVNFaEl5ZGVwVTNlR3FwaGcxYXBTM3QvZnAwNmNURXhQRllqR0h3d2tLQ3BveFk0YVhsMWVOWTc0MWFzUk43dHExNjk2OWU0OGRPNWFRa0NDVlNtMXRiWHYwNkRGanhvemE5alRoY0RpLy8vNzdzV1BISGp4NHdPZnoyV3gyNTg2ZEowNmNxTDluTW81S3BmN3d3dzhQSGp3SUR3OVBUMDhYQ29VMEdzM0p5YWx6NTg2alI0OE9DQWd3SmUzV0JETittVEVBQUxRcG9pLzZVbnFNWUM3WTFOQnZUUDVzWWRuTkc2WW53UFJxMXljNnh2UTRBQkFsT2pwNjQ4YU5DS0ZqeDQ3aGgxL1ZyYUtpWXVyVXFRaWhGU3RXNkEvcnQxemk1Y1BKUGwyWlM4My9sdy8wd0FFQUFNSDgxbTF3Ly9nVDArUFE3QnU4SVMwQW9JMkFBZzRBQUFoR2QzT2o2NTMrQ1FBQWhJTlZxQUFBQUFBQUxRd1VjQUFBQUFBQUxRd01vUUlBQUFEQUtGNWVYblBtek5FL3lLdHVkRG9kYjYvYldSb1FCUW80QUFBQUFCakZ5OHRyN3R5NXhyZG5NQmdOYWcrTUIwT29BQUFBQUFBdERCUndBQUJRQ3pJRk5lK3ozZ0VBNzVoV28wWmtxcm16UUZEQUFRQkFyVWpXOWxwQnpXY2hBQURhSm0xWkljbXUvaDJNM3dFbzRBQUFvR2FZcmJPbXZOamNXUUFBbWdzdHZ3aHBOU1FIZDNNbmdxQ0FBd0NBV3BGc25MUjhLT0FBQUcvOWYvdjI4eUoxSGNkeC9ETXpPelA3UTBSYUZuVmg3U0JpYWhCbGlMSUhSUlE4R1FZZGhJZ3VFVVRxeldPZEZBS0RYRHJYUlRCRFQ0b1hXVVVQNGtXaVk0b2d0WWxFak9hNnUrTjNadWZyUlpDaVNRdnRzMjk0UFA2QzEvRjVlWFYvdXA1U3FvNU41QjZTQkJ4QVg3WFh0cFN6cmQ3TXpkeERnQ1doYysxY2FnelcxcjJaZTBnU2NBQjkxZC9lbFpyRHhZVVR1WWNBUzhEQ3crNFBseG83M2t2Tm9keFRrb0FENksvZWJFenVMUzU5My92bFJ1NHBRR2JGeGUvU1lyZXgrLzNjUTU0UWNBQjlOZmQ5V2hrYW1mL3FrOVI1bEhzTGtFM3Z6cTMycVM4YmV6NnNqcS9OdmVVSkFRZlFWK1dWVmNPSHZ1N2R2YjN3N2VlNXR3Q1pMSGJucHc1V1IxY1A3aitjZThwVEFnN2duOVEyYm0yK2U2QnorZlQ4c1k5NmQyL25uZ1A4cjhvSHJibWpIL1JtYmd3ZG5Fb0RqZHh6bnFxVVpabDdBOEJTVjB5ZmJKODRrb3AyZmZLZCt1VGVnVGUyNTE0RXZHUkZ1M1AxYlB2VXNaVFM4SUhqdFkxYmN3LzZFd0VIOEZ6SzMzOWQrT2F6N28rWFUwcVZaU3RxbTdiVkp0YlhYdDFRR1J6SlBRMTRNY3IyWFBud2ZqbmJXcHk1MmJsMlBoWHRnYzI3aHovK0lvMHN6ejN0cndRY3dML1ErKzNuWXZwazU4cVo4a0VyOXhiZ3BhaXNHS3VPcngxNGZiTCsxczdxeFByY2MvNmVnQVA0TDhxNVA4clplK1ZzSzNXSzNGdUFGNk95ZkxTNmNrMnFOM01QZVRZQkJ3QVFqQmNxQUVBd0FnNEFJQmdCQndBUWpJQURBQWhHd0FFQUJDUGdBQUNDRVhBQUFNRUlPQUNBWUFRY0FFQXdBZzRBSUJnQkJ3QVFqSUFEQUFoR3dBRUFCQ1BnQUFDQ0VYQUFBTUVJT0FDQVlBUWNBRUF3QWc0QUlCZ0JCd0FRaklBREFBaEd3QUVBQkNQZ0FBQ0NFWEFBQU1FSU9BQ0FZQVFjQUVBd0FnNEFJQmdCQndBUWpJQURBQWhHd0FFQUJDUGdBQUNDRVhBQUFNRUlPQUNBWUFRY0FFQXdBZzRBSUJnQkJ3QVFqSUFEQUFoR3dBRUFCQ1BnQUFDQ0VYQUFBTUVJT0FDQVlBUWNBRUF3QWc0QUlCZ0JCd0FRekdQT1ArSGxvRXZRbUFBQUFBQkpSVTVFcmtKZ2dnPT0iLAoJIlRoZW1lIiA6ICIiLAoJIlR5cGUiIDogIm1pbmQiLAoJIlVzZXJJZCIgOiAiNDIxMTAzODYzIiwKCSJWZXJzaW9uIiA6ICI3NCIKfQo="/>
    </extobj>
  </extobjs>
</s:customData>
</file>

<file path=customXml/itemProps33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5923</Words>
  <Application>WPS 演示</Application>
  <PresentationFormat>宽屏</PresentationFormat>
  <Paragraphs>189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2" baseType="lpstr">
      <vt:lpstr>Arial</vt:lpstr>
      <vt:lpstr>宋体</vt:lpstr>
      <vt:lpstr>Wingdings</vt:lpstr>
      <vt:lpstr>Wingdings</vt:lpstr>
      <vt:lpstr>楷体</vt:lpstr>
      <vt:lpstr>思源黑体 Regular</vt:lpstr>
      <vt:lpstr>Comic Sans MS</vt:lpstr>
      <vt:lpstr>Calibri</vt:lpstr>
      <vt:lpstr>微软雅黑</vt:lpstr>
      <vt:lpstr>Arial Unicode MS</vt:lpstr>
      <vt:lpstr>Times New Roman</vt:lpstr>
      <vt:lpstr>华文楷体</vt:lpstr>
      <vt:lpstr>新宋体</vt:lpstr>
      <vt:lpstr>quote-cjk-patch</vt:lpstr>
      <vt:lpstr>黑体</vt:lpstr>
      <vt:lpstr>Segoe Print</vt:lpstr>
      <vt:lpstr>HelveticaNeue</vt:lpstr>
      <vt:lpstr>华文新魏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官方评分档次与标准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Wiesen</cp:lastModifiedBy>
  <cp:revision>11</cp:revision>
  <dcterms:created xsi:type="dcterms:W3CDTF">2023-08-09T12:44:00Z</dcterms:created>
  <dcterms:modified xsi:type="dcterms:W3CDTF">2025-12-19T10:13:38Z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2052-10.8.2.6613</vt:lpwstr>
  </property>
  <property fmtid="{D5CDD505-2E9C-101B-9397-08002B2CF9AE}" pid="3" name="ICV">
    <vt:lpwstr>2AED82AD4A2A49B99DA674B4BC2FD613_12</vt:lpwstr>
  </property>
</Properties>
</file>